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sldIdLst>
    <p:sldId id="256" r:id="rId2"/>
    <p:sldId id="258" r:id="rId3"/>
    <p:sldId id="259" r:id="rId4"/>
    <p:sldId id="260" r:id="rId5"/>
    <p:sldId id="261" r:id="rId6"/>
    <p:sldId id="262" r:id="rId7"/>
    <p:sldId id="263" r:id="rId8"/>
    <p:sldId id="265" r:id="rId9"/>
    <p:sldId id="266" r:id="rId10"/>
    <p:sldId id="267" r:id="rId11"/>
    <p:sldId id="268" r:id="rId12"/>
    <p:sldId id="269" r:id="rId13"/>
    <p:sldId id="270"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6220E1-FA20-4115-90CC-F0EB5DFCEE0D}" v="516" dt="2024-04-03T09:03:30.779"/>
    <p1510:client id="{5BDFC3FE-4040-4926-A0C6-97829E7A8941}" v="401" dt="2024-04-02T10:53:00.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0600A3-2FA8-47F6-B6DA-105B0005E56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7068018-9A40-45B9-8A26-D7387C5E4D8F}">
      <dgm:prSet/>
      <dgm:spPr/>
      <dgm:t>
        <a:bodyPr/>
        <a:lstStyle/>
        <a:p>
          <a:r>
            <a:rPr lang="en-US" dirty="0"/>
            <a:t>Problem statement</a:t>
          </a:r>
        </a:p>
      </dgm:t>
    </dgm:pt>
    <dgm:pt modelId="{6114ABA3-9EDB-484C-B511-37B987CD26E1}" type="parTrans" cxnId="{F8A341A1-C6A9-4340-A78B-2A59CA9F57DF}">
      <dgm:prSet/>
      <dgm:spPr/>
      <dgm:t>
        <a:bodyPr/>
        <a:lstStyle/>
        <a:p>
          <a:endParaRPr lang="en-US"/>
        </a:p>
      </dgm:t>
    </dgm:pt>
    <dgm:pt modelId="{9DACF3D2-CF07-4EC2-BEFF-1421C072E018}" type="sibTrans" cxnId="{F8A341A1-C6A9-4340-A78B-2A59CA9F57DF}">
      <dgm:prSet/>
      <dgm:spPr/>
      <dgm:t>
        <a:bodyPr/>
        <a:lstStyle/>
        <a:p>
          <a:endParaRPr lang="en-US"/>
        </a:p>
      </dgm:t>
    </dgm:pt>
    <dgm:pt modelId="{B5B85075-509D-4A7D-B525-EC0A9EB1854C}">
      <dgm:prSet/>
      <dgm:spPr/>
      <dgm:t>
        <a:bodyPr/>
        <a:lstStyle/>
        <a:p>
          <a:r>
            <a:rPr lang="en-US" dirty="0"/>
            <a:t>Project Overview</a:t>
          </a:r>
        </a:p>
      </dgm:t>
    </dgm:pt>
    <dgm:pt modelId="{7A0AC95A-6809-4155-BCA6-02819D649B96}" type="parTrans" cxnId="{1DB894BE-2E0B-4350-9488-ECD4C3590B1A}">
      <dgm:prSet/>
      <dgm:spPr/>
      <dgm:t>
        <a:bodyPr/>
        <a:lstStyle/>
        <a:p>
          <a:endParaRPr lang="en-US"/>
        </a:p>
      </dgm:t>
    </dgm:pt>
    <dgm:pt modelId="{C1FB1981-F15C-44D6-A9BD-BF298CD251C5}" type="sibTrans" cxnId="{1DB894BE-2E0B-4350-9488-ECD4C3590B1A}">
      <dgm:prSet/>
      <dgm:spPr/>
      <dgm:t>
        <a:bodyPr/>
        <a:lstStyle/>
        <a:p>
          <a:endParaRPr lang="en-US"/>
        </a:p>
      </dgm:t>
    </dgm:pt>
    <dgm:pt modelId="{FCFF7603-512A-40CE-9673-A972777EAF87}">
      <dgm:prSet/>
      <dgm:spPr/>
      <dgm:t>
        <a:bodyPr/>
        <a:lstStyle/>
        <a:p>
          <a:r>
            <a:rPr lang="en-US" dirty="0"/>
            <a:t>Who are the end users?</a:t>
          </a:r>
        </a:p>
      </dgm:t>
    </dgm:pt>
    <dgm:pt modelId="{540C072C-E149-4ADE-A8E1-1C475A6E9A88}" type="parTrans" cxnId="{A1BEBF37-F3E2-4387-B631-96B095C7348C}">
      <dgm:prSet/>
      <dgm:spPr/>
      <dgm:t>
        <a:bodyPr/>
        <a:lstStyle/>
        <a:p>
          <a:endParaRPr lang="en-US"/>
        </a:p>
      </dgm:t>
    </dgm:pt>
    <dgm:pt modelId="{58F4DBA0-761D-4FBF-BA81-5FB1088B144F}" type="sibTrans" cxnId="{A1BEBF37-F3E2-4387-B631-96B095C7348C}">
      <dgm:prSet/>
      <dgm:spPr/>
      <dgm:t>
        <a:bodyPr/>
        <a:lstStyle/>
        <a:p>
          <a:endParaRPr lang="en-US"/>
        </a:p>
      </dgm:t>
    </dgm:pt>
    <dgm:pt modelId="{A5870CFE-71F5-44EF-9945-3B2CB48D7CF7}">
      <dgm:prSet/>
      <dgm:spPr/>
      <dgm:t>
        <a:bodyPr/>
        <a:lstStyle/>
        <a:p>
          <a:r>
            <a:rPr lang="en-US" dirty="0"/>
            <a:t>Your solution and its value proposition</a:t>
          </a:r>
        </a:p>
      </dgm:t>
    </dgm:pt>
    <dgm:pt modelId="{97290745-0040-4C29-9757-F55DCEF0694A}" type="parTrans" cxnId="{3BA6DD9C-4333-4580-B0C5-BAEA2CC55DBD}">
      <dgm:prSet/>
      <dgm:spPr/>
      <dgm:t>
        <a:bodyPr/>
        <a:lstStyle/>
        <a:p>
          <a:endParaRPr lang="en-US"/>
        </a:p>
      </dgm:t>
    </dgm:pt>
    <dgm:pt modelId="{F73C431C-0A8E-4406-A17E-3EBF941268F0}" type="sibTrans" cxnId="{3BA6DD9C-4333-4580-B0C5-BAEA2CC55DBD}">
      <dgm:prSet/>
      <dgm:spPr/>
      <dgm:t>
        <a:bodyPr/>
        <a:lstStyle/>
        <a:p>
          <a:endParaRPr lang="en-US"/>
        </a:p>
      </dgm:t>
    </dgm:pt>
    <dgm:pt modelId="{6A888527-969A-4A88-9D7C-1637F8482713}">
      <dgm:prSet/>
      <dgm:spPr/>
      <dgm:t>
        <a:bodyPr/>
        <a:lstStyle/>
        <a:p>
          <a:r>
            <a:rPr lang="en-US" dirty="0"/>
            <a:t>The Wow in </a:t>
          </a:r>
          <a:r>
            <a:rPr lang="en-US" dirty="0">
              <a:latin typeface="Century Schoolbook" panose="02040604050505020304"/>
            </a:rPr>
            <a:t>your</a:t>
          </a:r>
          <a:r>
            <a:rPr lang="en-US" dirty="0"/>
            <a:t> solution</a:t>
          </a:r>
        </a:p>
      </dgm:t>
    </dgm:pt>
    <dgm:pt modelId="{2DBF433B-B606-42C9-BC97-FD14EF7209C1}" type="parTrans" cxnId="{C2922E13-17B3-4063-808A-C55961C864D6}">
      <dgm:prSet/>
      <dgm:spPr/>
      <dgm:t>
        <a:bodyPr/>
        <a:lstStyle/>
        <a:p>
          <a:endParaRPr lang="en-US"/>
        </a:p>
      </dgm:t>
    </dgm:pt>
    <dgm:pt modelId="{1E92A18A-70FA-41E2-BCD0-1D9DE094A9E0}" type="sibTrans" cxnId="{C2922E13-17B3-4063-808A-C55961C864D6}">
      <dgm:prSet/>
      <dgm:spPr/>
      <dgm:t>
        <a:bodyPr/>
        <a:lstStyle/>
        <a:p>
          <a:endParaRPr lang="en-US"/>
        </a:p>
      </dgm:t>
    </dgm:pt>
    <dgm:pt modelId="{003EB80F-3B2A-4501-A507-5BF4E75C6039}">
      <dgm:prSet/>
      <dgm:spPr/>
      <dgm:t>
        <a:bodyPr/>
        <a:lstStyle/>
        <a:p>
          <a:r>
            <a:rPr lang="en-US" dirty="0"/>
            <a:t>Modelling</a:t>
          </a:r>
        </a:p>
      </dgm:t>
    </dgm:pt>
    <dgm:pt modelId="{AC9C12CE-BE66-486A-9F60-789658F172C5}" type="parTrans" cxnId="{68E99C08-564B-40FC-8C05-ED26399BC7C2}">
      <dgm:prSet/>
      <dgm:spPr/>
      <dgm:t>
        <a:bodyPr/>
        <a:lstStyle/>
        <a:p>
          <a:endParaRPr lang="en-US"/>
        </a:p>
      </dgm:t>
    </dgm:pt>
    <dgm:pt modelId="{3A1EA391-005A-4D3E-9C41-042CD08684DA}" type="sibTrans" cxnId="{68E99C08-564B-40FC-8C05-ED26399BC7C2}">
      <dgm:prSet/>
      <dgm:spPr/>
      <dgm:t>
        <a:bodyPr/>
        <a:lstStyle/>
        <a:p>
          <a:endParaRPr lang="en-US"/>
        </a:p>
      </dgm:t>
    </dgm:pt>
    <dgm:pt modelId="{E2CEC2D5-C5B1-4B4E-8E25-1AA2D0608623}">
      <dgm:prSet/>
      <dgm:spPr/>
      <dgm:t>
        <a:bodyPr/>
        <a:lstStyle/>
        <a:p>
          <a:r>
            <a:rPr lang="en-US" dirty="0"/>
            <a:t>Results</a:t>
          </a:r>
        </a:p>
      </dgm:t>
    </dgm:pt>
    <dgm:pt modelId="{FB246E25-12C8-4002-A72F-B70F8BF7CF7D}" type="parTrans" cxnId="{590F7AA4-0755-4B4D-BF30-BDDF386ED18C}">
      <dgm:prSet/>
      <dgm:spPr/>
      <dgm:t>
        <a:bodyPr/>
        <a:lstStyle/>
        <a:p>
          <a:endParaRPr lang="en-US"/>
        </a:p>
      </dgm:t>
    </dgm:pt>
    <dgm:pt modelId="{FF71C374-FADE-4145-BE57-4659719942AA}" type="sibTrans" cxnId="{590F7AA4-0755-4B4D-BF30-BDDF386ED18C}">
      <dgm:prSet/>
      <dgm:spPr/>
      <dgm:t>
        <a:bodyPr/>
        <a:lstStyle/>
        <a:p>
          <a:endParaRPr lang="en-US"/>
        </a:p>
      </dgm:t>
    </dgm:pt>
    <dgm:pt modelId="{692B75B1-BB58-4222-BAF5-DE4EF0332715}">
      <dgm:prSet phldr="0"/>
      <dgm:spPr/>
      <dgm:t>
        <a:bodyPr/>
        <a:lstStyle/>
        <a:p>
          <a:r>
            <a:rPr lang="en-US" dirty="0">
              <a:latin typeface="Century Schoolbook" panose="02040604050505020304"/>
            </a:rPr>
            <a:t>Conclusion</a:t>
          </a:r>
        </a:p>
      </dgm:t>
    </dgm:pt>
    <dgm:pt modelId="{B9929CD1-0019-4850-898A-9791F2602D1B}" type="parTrans" cxnId="{D9E13608-B231-4756-AE5B-89887B396D4B}">
      <dgm:prSet/>
      <dgm:spPr/>
    </dgm:pt>
    <dgm:pt modelId="{E623A178-E808-4D33-88BF-AD00FDF4C7DF}" type="sibTrans" cxnId="{D9E13608-B231-4756-AE5B-89887B396D4B}">
      <dgm:prSet/>
      <dgm:spPr/>
    </dgm:pt>
    <dgm:pt modelId="{6D207A0F-8CD8-4E6C-A660-FFE3583FC00B}" type="pres">
      <dgm:prSet presAssocID="{B10600A3-2FA8-47F6-B6DA-105B0005E566}" presName="linear" presStyleCnt="0">
        <dgm:presLayoutVars>
          <dgm:animLvl val="lvl"/>
          <dgm:resizeHandles val="exact"/>
        </dgm:presLayoutVars>
      </dgm:prSet>
      <dgm:spPr/>
    </dgm:pt>
    <dgm:pt modelId="{EDBDA6F8-E453-4D99-A13C-BB288D1751BE}" type="pres">
      <dgm:prSet presAssocID="{77068018-9A40-45B9-8A26-D7387C5E4D8F}" presName="parentText" presStyleLbl="node1" presStyleIdx="0" presStyleCnt="8">
        <dgm:presLayoutVars>
          <dgm:chMax val="0"/>
          <dgm:bulletEnabled val="1"/>
        </dgm:presLayoutVars>
      </dgm:prSet>
      <dgm:spPr/>
    </dgm:pt>
    <dgm:pt modelId="{87154055-7D57-40F8-9A14-5AA044AC588F}" type="pres">
      <dgm:prSet presAssocID="{9DACF3D2-CF07-4EC2-BEFF-1421C072E018}" presName="spacer" presStyleCnt="0"/>
      <dgm:spPr/>
    </dgm:pt>
    <dgm:pt modelId="{B6C6B0B0-0905-4D10-BC7A-606096B5E2CF}" type="pres">
      <dgm:prSet presAssocID="{B5B85075-509D-4A7D-B525-EC0A9EB1854C}" presName="parentText" presStyleLbl="node1" presStyleIdx="1" presStyleCnt="8">
        <dgm:presLayoutVars>
          <dgm:chMax val="0"/>
          <dgm:bulletEnabled val="1"/>
        </dgm:presLayoutVars>
      </dgm:prSet>
      <dgm:spPr/>
    </dgm:pt>
    <dgm:pt modelId="{9E299D31-8F5C-43CC-A40C-0D08A00D76EC}" type="pres">
      <dgm:prSet presAssocID="{C1FB1981-F15C-44D6-A9BD-BF298CD251C5}" presName="spacer" presStyleCnt="0"/>
      <dgm:spPr/>
    </dgm:pt>
    <dgm:pt modelId="{6B2BF93A-44EF-4CBF-97E5-42023A962E0D}" type="pres">
      <dgm:prSet presAssocID="{FCFF7603-512A-40CE-9673-A972777EAF87}" presName="parentText" presStyleLbl="node1" presStyleIdx="2" presStyleCnt="8">
        <dgm:presLayoutVars>
          <dgm:chMax val="0"/>
          <dgm:bulletEnabled val="1"/>
        </dgm:presLayoutVars>
      </dgm:prSet>
      <dgm:spPr/>
    </dgm:pt>
    <dgm:pt modelId="{CEADE1FA-1FA2-4FD5-AA86-C2136394D753}" type="pres">
      <dgm:prSet presAssocID="{58F4DBA0-761D-4FBF-BA81-5FB1088B144F}" presName="spacer" presStyleCnt="0"/>
      <dgm:spPr/>
    </dgm:pt>
    <dgm:pt modelId="{D4435E29-95E2-4493-A006-FBF190F04DE7}" type="pres">
      <dgm:prSet presAssocID="{A5870CFE-71F5-44EF-9945-3B2CB48D7CF7}" presName="parentText" presStyleLbl="node1" presStyleIdx="3" presStyleCnt="8">
        <dgm:presLayoutVars>
          <dgm:chMax val="0"/>
          <dgm:bulletEnabled val="1"/>
        </dgm:presLayoutVars>
      </dgm:prSet>
      <dgm:spPr/>
    </dgm:pt>
    <dgm:pt modelId="{03626790-484A-4903-8ED8-66D21248DC12}" type="pres">
      <dgm:prSet presAssocID="{F73C431C-0A8E-4406-A17E-3EBF941268F0}" presName="spacer" presStyleCnt="0"/>
      <dgm:spPr/>
    </dgm:pt>
    <dgm:pt modelId="{6505DD88-2FF5-4F0F-B9EC-2EF9FA6D722B}" type="pres">
      <dgm:prSet presAssocID="{6A888527-969A-4A88-9D7C-1637F8482713}" presName="parentText" presStyleLbl="node1" presStyleIdx="4" presStyleCnt="8">
        <dgm:presLayoutVars>
          <dgm:chMax val="0"/>
          <dgm:bulletEnabled val="1"/>
        </dgm:presLayoutVars>
      </dgm:prSet>
      <dgm:spPr/>
    </dgm:pt>
    <dgm:pt modelId="{9CBB9FBA-ED63-44C0-A7AF-8A8F5AD315A7}" type="pres">
      <dgm:prSet presAssocID="{1E92A18A-70FA-41E2-BCD0-1D9DE094A9E0}" presName="spacer" presStyleCnt="0"/>
      <dgm:spPr/>
    </dgm:pt>
    <dgm:pt modelId="{6126A291-7D0A-4A37-B18E-DE827636D580}" type="pres">
      <dgm:prSet presAssocID="{003EB80F-3B2A-4501-A507-5BF4E75C6039}" presName="parentText" presStyleLbl="node1" presStyleIdx="5" presStyleCnt="8">
        <dgm:presLayoutVars>
          <dgm:chMax val="0"/>
          <dgm:bulletEnabled val="1"/>
        </dgm:presLayoutVars>
      </dgm:prSet>
      <dgm:spPr/>
    </dgm:pt>
    <dgm:pt modelId="{A3A4D538-B91A-4C85-BB01-D7D676A55EDF}" type="pres">
      <dgm:prSet presAssocID="{3A1EA391-005A-4D3E-9C41-042CD08684DA}" presName="spacer" presStyleCnt="0"/>
      <dgm:spPr/>
    </dgm:pt>
    <dgm:pt modelId="{F3B3C554-B183-4676-B493-1D2BCDF67086}" type="pres">
      <dgm:prSet presAssocID="{E2CEC2D5-C5B1-4B4E-8E25-1AA2D0608623}" presName="parentText" presStyleLbl="node1" presStyleIdx="6" presStyleCnt="8">
        <dgm:presLayoutVars>
          <dgm:chMax val="0"/>
          <dgm:bulletEnabled val="1"/>
        </dgm:presLayoutVars>
      </dgm:prSet>
      <dgm:spPr/>
    </dgm:pt>
    <dgm:pt modelId="{FD4E3D3A-0512-4AF0-9061-193154281376}" type="pres">
      <dgm:prSet presAssocID="{FF71C374-FADE-4145-BE57-4659719942AA}" presName="spacer" presStyleCnt="0"/>
      <dgm:spPr/>
    </dgm:pt>
    <dgm:pt modelId="{F2093108-22E3-45F6-9B03-0420E5B2BC6F}" type="pres">
      <dgm:prSet presAssocID="{692B75B1-BB58-4222-BAF5-DE4EF0332715}" presName="parentText" presStyleLbl="node1" presStyleIdx="7" presStyleCnt="8">
        <dgm:presLayoutVars>
          <dgm:chMax val="0"/>
          <dgm:bulletEnabled val="1"/>
        </dgm:presLayoutVars>
      </dgm:prSet>
      <dgm:spPr/>
    </dgm:pt>
  </dgm:ptLst>
  <dgm:cxnLst>
    <dgm:cxn modelId="{D9E13608-B231-4756-AE5B-89887B396D4B}" srcId="{B10600A3-2FA8-47F6-B6DA-105B0005E566}" destId="{692B75B1-BB58-4222-BAF5-DE4EF0332715}" srcOrd="7" destOrd="0" parTransId="{B9929CD1-0019-4850-898A-9791F2602D1B}" sibTransId="{E623A178-E808-4D33-88BF-AD00FDF4C7DF}"/>
    <dgm:cxn modelId="{68E99C08-564B-40FC-8C05-ED26399BC7C2}" srcId="{B10600A3-2FA8-47F6-B6DA-105B0005E566}" destId="{003EB80F-3B2A-4501-A507-5BF4E75C6039}" srcOrd="5" destOrd="0" parTransId="{AC9C12CE-BE66-486A-9F60-789658F172C5}" sibTransId="{3A1EA391-005A-4D3E-9C41-042CD08684DA}"/>
    <dgm:cxn modelId="{C2922E13-17B3-4063-808A-C55961C864D6}" srcId="{B10600A3-2FA8-47F6-B6DA-105B0005E566}" destId="{6A888527-969A-4A88-9D7C-1637F8482713}" srcOrd="4" destOrd="0" parTransId="{2DBF433B-B606-42C9-BC97-FD14EF7209C1}" sibTransId="{1E92A18A-70FA-41E2-BCD0-1D9DE094A9E0}"/>
    <dgm:cxn modelId="{F08FC228-4679-4222-A239-81AF8B2FE1D8}" type="presOf" srcId="{FCFF7603-512A-40CE-9673-A972777EAF87}" destId="{6B2BF93A-44EF-4CBF-97E5-42023A962E0D}" srcOrd="0" destOrd="0" presId="urn:microsoft.com/office/officeart/2005/8/layout/vList2"/>
    <dgm:cxn modelId="{9C9A2529-A53A-4F2B-A679-0C5B7DE02694}" type="presOf" srcId="{B10600A3-2FA8-47F6-B6DA-105B0005E566}" destId="{6D207A0F-8CD8-4E6C-A660-FFE3583FC00B}" srcOrd="0" destOrd="0" presId="urn:microsoft.com/office/officeart/2005/8/layout/vList2"/>
    <dgm:cxn modelId="{A1BEBF37-F3E2-4387-B631-96B095C7348C}" srcId="{B10600A3-2FA8-47F6-B6DA-105B0005E566}" destId="{FCFF7603-512A-40CE-9673-A972777EAF87}" srcOrd="2" destOrd="0" parTransId="{540C072C-E149-4ADE-A8E1-1C475A6E9A88}" sibTransId="{58F4DBA0-761D-4FBF-BA81-5FB1088B144F}"/>
    <dgm:cxn modelId="{B347088B-170E-4B7B-897D-6B3E2AF3FEC0}" type="presOf" srcId="{B5B85075-509D-4A7D-B525-EC0A9EB1854C}" destId="{B6C6B0B0-0905-4D10-BC7A-606096B5E2CF}" srcOrd="0" destOrd="0" presId="urn:microsoft.com/office/officeart/2005/8/layout/vList2"/>
    <dgm:cxn modelId="{AE183D9B-5CBF-4148-A193-B31B476CBE27}" type="presOf" srcId="{E2CEC2D5-C5B1-4B4E-8E25-1AA2D0608623}" destId="{F3B3C554-B183-4676-B493-1D2BCDF67086}" srcOrd="0" destOrd="0" presId="urn:microsoft.com/office/officeart/2005/8/layout/vList2"/>
    <dgm:cxn modelId="{3BA6DD9C-4333-4580-B0C5-BAEA2CC55DBD}" srcId="{B10600A3-2FA8-47F6-B6DA-105B0005E566}" destId="{A5870CFE-71F5-44EF-9945-3B2CB48D7CF7}" srcOrd="3" destOrd="0" parTransId="{97290745-0040-4C29-9757-F55DCEF0694A}" sibTransId="{F73C431C-0A8E-4406-A17E-3EBF941268F0}"/>
    <dgm:cxn modelId="{F8A341A1-C6A9-4340-A78B-2A59CA9F57DF}" srcId="{B10600A3-2FA8-47F6-B6DA-105B0005E566}" destId="{77068018-9A40-45B9-8A26-D7387C5E4D8F}" srcOrd="0" destOrd="0" parTransId="{6114ABA3-9EDB-484C-B511-37B987CD26E1}" sibTransId="{9DACF3D2-CF07-4EC2-BEFF-1421C072E018}"/>
    <dgm:cxn modelId="{0AE8A0A1-84A6-4AE4-B69E-CD6BAC7FBE3F}" type="presOf" srcId="{003EB80F-3B2A-4501-A507-5BF4E75C6039}" destId="{6126A291-7D0A-4A37-B18E-DE827636D580}" srcOrd="0" destOrd="0" presId="urn:microsoft.com/office/officeart/2005/8/layout/vList2"/>
    <dgm:cxn modelId="{590F7AA4-0755-4B4D-BF30-BDDF386ED18C}" srcId="{B10600A3-2FA8-47F6-B6DA-105B0005E566}" destId="{E2CEC2D5-C5B1-4B4E-8E25-1AA2D0608623}" srcOrd="6" destOrd="0" parTransId="{FB246E25-12C8-4002-A72F-B70F8BF7CF7D}" sibTransId="{FF71C374-FADE-4145-BE57-4659719942AA}"/>
    <dgm:cxn modelId="{C30395B6-F75B-4668-B49E-D96C07BA6B83}" type="presOf" srcId="{692B75B1-BB58-4222-BAF5-DE4EF0332715}" destId="{F2093108-22E3-45F6-9B03-0420E5B2BC6F}" srcOrd="0" destOrd="0" presId="urn:microsoft.com/office/officeart/2005/8/layout/vList2"/>
    <dgm:cxn modelId="{90BCB1BC-9F8A-4CA5-A5E2-D936D14AB21C}" type="presOf" srcId="{77068018-9A40-45B9-8A26-D7387C5E4D8F}" destId="{EDBDA6F8-E453-4D99-A13C-BB288D1751BE}" srcOrd="0" destOrd="0" presId="urn:microsoft.com/office/officeart/2005/8/layout/vList2"/>
    <dgm:cxn modelId="{1DB894BE-2E0B-4350-9488-ECD4C3590B1A}" srcId="{B10600A3-2FA8-47F6-B6DA-105B0005E566}" destId="{B5B85075-509D-4A7D-B525-EC0A9EB1854C}" srcOrd="1" destOrd="0" parTransId="{7A0AC95A-6809-4155-BCA6-02819D649B96}" sibTransId="{C1FB1981-F15C-44D6-A9BD-BF298CD251C5}"/>
    <dgm:cxn modelId="{5A61A9E0-814E-44B0-BC28-E202829CC4DE}" type="presOf" srcId="{6A888527-969A-4A88-9D7C-1637F8482713}" destId="{6505DD88-2FF5-4F0F-B9EC-2EF9FA6D722B}" srcOrd="0" destOrd="0" presId="urn:microsoft.com/office/officeart/2005/8/layout/vList2"/>
    <dgm:cxn modelId="{0428EDEB-BDAB-4C80-87F6-DF6625559C17}" type="presOf" srcId="{A5870CFE-71F5-44EF-9945-3B2CB48D7CF7}" destId="{D4435E29-95E2-4493-A006-FBF190F04DE7}" srcOrd="0" destOrd="0" presId="urn:microsoft.com/office/officeart/2005/8/layout/vList2"/>
    <dgm:cxn modelId="{74A38EA8-C299-48FB-BFED-6C31EB69C92F}" type="presParOf" srcId="{6D207A0F-8CD8-4E6C-A660-FFE3583FC00B}" destId="{EDBDA6F8-E453-4D99-A13C-BB288D1751BE}" srcOrd="0" destOrd="0" presId="urn:microsoft.com/office/officeart/2005/8/layout/vList2"/>
    <dgm:cxn modelId="{6586DED4-6C41-4471-B396-40D2697F6F5E}" type="presParOf" srcId="{6D207A0F-8CD8-4E6C-A660-FFE3583FC00B}" destId="{87154055-7D57-40F8-9A14-5AA044AC588F}" srcOrd="1" destOrd="0" presId="urn:microsoft.com/office/officeart/2005/8/layout/vList2"/>
    <dgm:cxn modelId="{CBC7593B-F92D-4E39-A387-7DF15CE9ADC5}" type="presParOf" srcId="{6D207A0F-8CD8-4E6C-A660-FFE3583FC00B}" destId="{B6C6B0B0-0905-4D10-BC7A-606096B5E2CF}" srcOrd="2" destOrd="0" presId="urn:microsoft.com/office/officeart/2005/8/layout/vList2"/>
    <dgm:cxn modelId="{8F9B5489-91B7-41C0-AAF9-11E13E52E8DC}" type="presParOf" srcId="{6D207A0F-8CD8-4E6C-A660-FFE3583FC00B}" destId="{9E299D31-8F5C-43CC-A40C-0D08A00D76EC}" srcOrd="3" destOrd="0" presId="urn:microsoft.com/office/officeart/2005/8/layout/vList2"/>
    <dgm:cxn modelId="{EADB53E9-9C97-42A9-ACD4-DDA36129F337}" type="presParOf" srcId="{6D207A0F-8CD8-4E6C-A660-FFE3583FC00B}" destId="{6B2BF93A-44EF-4CBF-97E5-42023A962E0D}" srcOrd="4" destOrd="0" presId="urn:microsoft.com/office/officeart/2005/8/layout/vList2"/>
    <dgm:cxn modelId="{ADB7ED9D-D892-44CD-9025-7BB42D73FFE1}" type="presParOf" srcId="{6D207A0F-8CD8-4E6C-A660-FFE3583FC00B}" destId="{CEADE1FA-1FA2-4FD5-AA86-C2136394D753}" srcOrd="5" destOrd="0" presId="urn:microsoft.com/office/officeart/2005/8/layout/vList2"/>
    <dgm:cxn modelId="{00808D44-8E55-478F-9195-069AF0E25BE7}" type="presParOf" srcId="{6D207A0F-8CD8-4E6C-A660-FFE3583FC00B}" destId="{D4435E29-95E2-4493-A006-FBF190F04DE7}" srcOrd="6" destOrd="0" presId="urn:microsoft.com/office/officeart/2005/8/layout/vList2"/>
    <dgm:cxn modelId="{2672E601-0441-4702-813D-C67249C25A08}" type="presParOf" srcId="{6D207A0F-8CD8-4E6C-A660-FFE3583FC00B}" destId="{03626790-484A-4903-8ED8-66D21248DC12}" srcOrd="7" destOrd="0" presId="urn:microsoft.com/office/officeart/2005/8/layout/vList2"/>
    <dgm:cxn modelId="{125768E6-0AD2-47A8-9040-9C9C15766A43}" type="presParOf" srcId="{6D207A0F-8CD8-4E6C-A660-FFE3583FC00B}" destId="{6505DD88-2FF5-4F0F-B9EC-2EF9FA6D722B}" srcOrd="8" destOrd="0" presId="urn:microsoft.com/office/officeart/2005/8/layout/vList2"/>
    <dgm:cxn modelId="{54295DFF-5D4B-4218-9B5F-4E269E8A037E}" type="presParOf" srcId="{6D207A0F-8CD8-4E6C-A660-FFE3583FC00B}" destId="{9CBB9FBA-ED63-44C0-A7AF-8A8F5AD315A7}" srcOrd="9" destOrd="0" presId="urn:microsoft.com/office/officeart/2005/8/layout/vList2"/>
    <dgm:cxn modelId="{3945DD00-806D-44D8-A2EB-B16622791B21}" type="presParOf" srcId="{6D207A0F-8CD8-4E6C-A660-FFE3583FC00B}" destId="{6126A291-7D0A-4A37-B18E-DE827636D580}" srcOrd="10" destOrd="0" presId="urn:microsoft.com/office/officeart/2005/8/layout/vList2"/>
    <dgm:cxn modelId="{E477214C-619A-4E6A-82D5-37633F72DF98}" type="presParOf" srcId="{6D207A0F-8CD8-4E6C-A660-FFE3583FC00B}" destId="{A3A4D538-B91A-4C85-BB01-D7D676A55EDF}" srcOrd="11" destOrd="0" presId="urn:microsoft.com/office/officeart/2005/8/layout/vList2"/>
    <dgm:cxn modelId="{426E66E8-4EED-4395-8637-7B9AE3D7429C}" type="presParOf" srcId="{6D207A0F-8CD8-4E6C-A660-FFE3583FC00B}" destId="{F3B3C554-B183-4676-B493-1D2BCDF67086}" srcOrd="12" destOrd="0" presId="urn:microsoft.com/office/officeart/2005/8/layout/vList2"/>
    <dgm:cxn modelId="{A84E8F03-929E-4B47-B9FB-564A4CC0F2B1}" type="presParOf" srcId="{6D207A0F-8CD8-4E6C-A660-FFE3583FC00B}" destId="{FD4E3D3A-0512-4AF0-9061-193154281376}" srcOrd="13" destOrd="0" presId="urn:microsoft.com/office/officeart/2005/8/layout/vList2"/>
    <dgm:cxn modelId="{A5CCA6A4-D9DA-43DC-9084-2EB153D062C5}" type="presParOf" srcId="{6D207A0F-8CD8-4E6C-A660-FFE3583FC00B}" destId="{F2093108-22E3-45F6-9B03-0420E5B2BC6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5131A5-AC0C-4EFC-8B5D-6AB2127E088F}" type="doc">
      <dgm:prSet loTypeId="urn:microsoft.com/office/officeart/2005/8/layout/hList1" loCatId="list" qsTypeId="urn:microsoft.com/office/officeart/2005/8/quickstyle/simple4" qsCatId="simple" csTypeId="urn:microsoft.com/office/officeart/2005/8/colors/colorful1" csCatId="colorful"/>
      <dgm:spPr/>
      <dgm:t>
        <a:bodyPr/>
        <a:lstStyle/>
        <a:p>
          <a:endParaRPr lang="en-US"/>
        </a:p>
      </dgm:t>
    </dgm:pt>
    <dgm:pt modelId="{57511913-0F92-4C3A-A6A7-5878EB3DA33C}">
      <dgm:prSet/>
      <dgm:spPr/>
      <dgm:t>
        <a:bodyPr/>
        <a:lstStyle/>
        <a:p>
          <a:r>
            <a:rPr lang="en-US" b="1"/>
            <a:t>GAN Architecture:</a:t>
          </a:r>
          <a:endParaRPr lang="en-US"/>
        </a:p>
      </dgm:t>
    </dgm:pt>
    <dgm:pt modelId="{A5ABD785-A606-4C37-BE3B-7E4818D0C454}" type="parTrans" cxnId="{BA18398A-3816-4887-85DA-4FAB661CC5AA}">
      <dgm:prSet/>
      <dgm:spPr/>
      <dgm:t>
        <a:bodyPr/>
        <a:lstStyle/>
        <a:p>
          <a:endParaRPr lang="en-US"/>
        </a:p>
      </dgm:t>
    </dgm:pt>
    <dgm:pt modelId="{BEB959A3-0454-4F9B-879E-A8F05650B55D}" type="sibTrans" cxnId="{BA18398A-3816-4887-85DA-4FAB661CC5AA}">
      <dgm:prSet/>
      <dgm:spPr/>
      <dgm:t>
        <a:bodyPr/>
        <a:lstStyle/>
        <a:p>
          <a:endParaRPr lang="en-US"/>
        </a:p>
      </dgm:t>
    </dgm:pt>
    <dgm:pt modelId="{5D911F3E-C5A3-4CAF-BDA4-5F5E85D0D6C0}">
      <dgm:prSet/>
      <dgm:spPr/>
      <dgm:t>
        <a:bodyPr/>
        <a:lstStyle/>
        <a:p>
          <a:r>
            <a:rPr lang="en-US"/>
            <a:t>Generator network creates synthetic images.</a:t>
          </a:r>
        </a:p>
      </dgm:t>
    </dgm:pt>
    <dgm:pt modelId="{F8314FF9-2E50-476A-AB3D-6FDDC475B47D}" type="parTrans" cxnId="{DA8D5EDC-5032-46AA-9461-3D027DA2B906}">
      <dgm:prSet/>
      <dgm:spPr/>
      <dgm:t>
        <a:bodyPr/>
        <a:lstStyle/>
        <a:p>
          <a:endParaRPr lang="en-US"/>
        </a:p>
      </dgm:t>
    </dgm:pt>
    <dgm:pt modelId="{1B5A0A15-AE96-48A6-9CD1-C3389E1460D8}" type="sibTrans" cxnId="{DA8D5EDC-5032-46AA-9461-3D027DA2B906}">
      <dgm:prSet/>
      <dgm:spPr/>
      <dgm:t>
        <a:bodyPr/>
        <a:lstStyle/>
        <a:p>
          <a:endParaRPr lang="en-US"/>
        </a:p>
      </dgm:t>
    </dgm:pt>
    <dgm:pt modelId="{9049026C-4656-4AA8-95AB-75621463BB76}">
      <dgm:prSet/>
      <dgm:spPr/>
      <dgm:t>
        <a:bodyPr/>
        <a:lstStyle/>
        <a:p>
          <a:r>
            <a:rPr lang="en-US"/>
            <a:t>Discriminator network distinguishes between real and generated images.</a:t>
          </a:r>
        </a:p>
      </dgm:t>
    </dgm:pt>
    <dgm:pt modelId="{1ACCF8A1-91BD-4C4F-A095-9B0394E870AA}" type="parTrans" cxnId="{06200805-5D72-4019-AFAF-C3DB119BE787}">
      <dgm:prSet/>
      <dgm:spPr/>
      <dgm:t>
        <a:bodyPr/>
        <a:lstStyle/>
        <a:p>
          <a:endParaRPr lang="en-US"/>
        </a:p>
      </dgm:t>
    </dgm:pt>
    <dgm:pt modelId="{BC083224-7337-4AD1-8AC6-262DBC794B1A}" type="sibTrans" cxnId="{06200805-5D72-4019-AFAF-C3DB119BE787}">
      <dgm:prSet/>
      <dgm:spPr/>
      <dgm:t>
        <a:bodyPr/>
        <a:lstStyle/>
        <a:p>
          <a:endParaRPr lang="en-US"/>
        </a:p>
      </dgm:t>
    </dgm:pt>
    <dgm:pt modelId="{05D07190-4F85-4370-9919-DB5A42FEE364}">
      <dgm:prSet/>
      <dgm:spPr/>
      <dgm:t>
        <a:bodyPr/>
        <a:lstStyle/>
        <a:p>
          <a:r>
            <a:rPr lang="en-US" b="1"/>
            <a:t>Training Process:</a:t>
          </a:r>
          <a:endParaRPr lang="en-US"/>
        </a:p>
      </dgm:t>
    </dgm:pt>
    <dgm:pt modelId="{586A9A7E-C46C-471A-A0C3-695DAE30834C}" type="parTrans" cxnId="{1918BCD7-FA83-4061-A6B2-F2A071BD8920}">
      <dgm:prSet/>
      <dgm:spPr/>
      <dgm:t>
        <a:bodyPr/>
        <a:lstStyle/>
        <a:p>
          <a:endParaRPr lang="en-US"/>
        </a:p>
      </dgm:t>
    </dgm:pt>
    <dgm:pt modelId="{C1C28D44-7070-480E-B456-F2E585D5C732}" type="sibTrans" cxnId="{1918BCD7-FA83-4061-A6B2-F2A071BD8920}">
      <dgm:prSet/>
      <dgm:spPr/>
      <dgm:t>
        <a:bodyPr/>
        <a:lstStyle/>
        <a:p>
          <a:endParaRPr lang="en-US"/>
        </a:p>
      </dgm:t>
    </dgm:pt>
    <dgm:pt modelId="{1B9BAE1E-922F-448F-8F8B-CEC26F36519F}">
      <dgm:prSet/>
      <dgm:spPr/>
      <dgm:t>
        <a:bodyPr/>
        <a:lstStyle/>
        <a:p>
          <a:r>
            <a:rPr lang="en-US"/>
            <a:t>Adversarial training where generator and discriminator compete.</a:t>
          </a:r>
        </a:p>
      </dgm:t>
    </dgm:pt>
    <dgm:pt modelId="{EB1843C7-A910-498C-ABC5-2283F34134E0}" type="parTrans" cxnId="{608B011D-A303-44B2-B5DB-B09D6A794C21}">
      <dgm:prSet/>
      <dgm:spPr/>
      <dgm:t>
        <a:bodyPr/>
        <a:lstStyle/>
        <a:p>
          <a:endParaRPr lang="en-US"/>
        </a:p>
      </dgm:t>
    </dgm:pt>
    <dgm:pt modelId="{249C7CA3-19C6-48E3-9C15-20EE500C8A7E}" type="sibTrans" cxnId="{608B011D-A303-44B2-B5DB-B09D6A794C21}">
      <dgm:prSet/>
      <dgm:spPr/>
      <dgm:t>
        <a:bodyPr/>
        <a:lstStyle/>
        <a:p>
          <a:endParaRPr lang="en-US"/>
        </a:p>
      </dgm:t>
    </dgm:pt>
    <dgm:pt modelId="{6261498C-B975-45D8-BF75-1AB4F96E5153}">
      <dgm:prSet/>
      <dgm:spPr/>
      <dgm:t>
        <a:bodyPr/>
        <a:lstStyle/>
        <a:p>
          <a:r>
            <a:rPr lang="en-US" b="1"/>
            <a:t>Evaluation:</a:t>
          </a:r>
          <a:endParaRPr lang="en-US"/>
        </a:p>
      </dgm:t>
    </dgm:pt>
    <dgm:pt modelId="{34E92EEC-19C2-4A4A-A980-296FB48783A1}" type="parTrans" cxnId="{069CB8A8-36D6-4B52-A720-DABF713E4AF5}">
      <dgm:prSet/>
      <dgm:spPr/>
      <dgm:t>
        <a:bodyPr/>
        <a:lstStyle/>
        <a:p>
          <a:endParaRPr lang="en-US"/>
        </a:p>
      </dgm:t>
    </dgm:pt>
    <dgm:pt modelId="{BE701B1A-2346-4CBF-A10B-7BE19F061DC2}" type="sibTrans" cxnId="{069CB8A8-36D6-4B52-A720-DABF713E4AF5}">
      <dgm:prSet/>
      <dgm:spPr/>
      <dgm:t>
        <a:bodyPr/>
        <a:lstStyle/>
        <a:p>
          <a:endParaRPr lang="en-US"/>
        </a:p>
      </dgm:t>
    </dgm:pt>
    <dgm:pt modelId="{72F4692B-4FD9-4F51-981F-80FC761C3672}">
      <dgm:prSet/>
      <dgm:spPr/>
      <dgm:t>
        <a:bodyPr/>
        <a:lstStyle/>
        <a:p>
          <a:r>
            <a:rPr lang="en-US"/>
            <a:t>Assessing generated images for realism and diversity.</a:t>
          </a:r>
        </a:p>
      </dgm:t>
    </dgm:pt>
    <dgm:pt modelId="{574F19F8-CF16-49E1-A877-70CEF0F8CF56}" type="parTrans" cxnId="{5237FC73-111A-4DFF-80B5-2104CD498760}">
      <dgm:prSet/>
      <dgm:spPr/>
      <dgm:t>
        <a:bodyPr/>
        <a:lstStyle/>
        <a:p>
          <a:endParaRPr lang="en-US"/>
        </a:p>
      </dgm:t>
    </dgm:pt>
    <dgm:pt modelId="{F921944D-6298-4ABF-8C2D-84E2F360DA69}" type="sibTrans" cxnId="{5237FC73-111A-4DFF-80B5-2104CD498760}">
      <dgm:prSet/>
      <dgm:spPr/>
      <dgm:t>
        <a:bodyPr/>
        <a:lstStyle/>
        <a:p>
          <a:endParaRPr lang="en-US"/>
        </a:p>
      </dgm:t>
    </dgm:pt>
    <dgm:pt modelId="{FAAFB152-AE17-45B9-AE2D-AD6A92D4F33B}" type="pres">
      <dgm:prSet presAssocID="{4B5131A5-AC0C-4EFC-8B5D-6AB2127E088F}" presName="Name0" presStyleCnt="0">
        <dgm:presLayoutVars>
          <dgm:dir/>
          <dgm:animLvl val="lvl"/>
          <dgm:resizeHandles val="exact"/>
        </dgm:presLayoutVars>
      </dgm:prSet>
      <dgm:spPr/>
    </dgm:pt>
    <dgm:pt modelId="{C3A4C37C-93F3-45E6-8947-2FF13F2F8FCC}" type="pres">
      <dgm:prSet presAssocID="{57511913-0F92-4C3A-A6A7-5878EB3DA33C}" presName="composite" presStyleCnt="0"/>
      <dgm:spPr/>
    </dgm:pt>
    <dgm:pt modelId="{A3B8F575-916D-4795-A60C-8BB663B0ED60}" type="pres">
      <dgm:prSet presAssocID="{57511913-0F92-4C3A-A6A7-5878EB3DA33C}" presName="parTx" presStyleLbl="alignNode1" presStyleIdx="0" presStyleCnt="3">
        <dgm:presLayoutVars>
          <dgm:chMax val="0"/>
          <dgm:chPref val="0"/>
          <dgm:bulletEnabled val="1"/>
        </dgm:presLayoutVars>
      </dgm:prSet>
      <dgm:spPr/>
    </dgm:pt>
    <dgm:pt modelId="{222364B5-889D-42B2-BC7F-6EEA7E9AF3D7}" type="pres">
      <dgm:prSet presAssocID="{57511913-0F92-4C3A-A6A7-5878EB3DA33C}" presName="desTx" presStyleLbl="alignAccFollowNode1" presStyleIdx="0" presStyleCnt="3">
        <dgm:presLayoutVars>
          <dgm:bulletEnabled val="1"/>
        </dgm:presLayoutVars>
      </dgm:prSet>
      <dgm:spPr/>
    </dgm:pt>
    <dgm:pt modelId="{FD2C7EAB-EDE7-41F5-848A-3DA93B5AF8B7}" type="pres">
      <dgm:prSet presAssocID="{BEB959A3-0454-4F9B-879E-A8F05650B55D}" presName="space" presStyleCnt="0"/>
      <dgm:spPr/>
    </dgm:pt>
    <dgm:pt modelId="{15E78A8C-25BE-4AEB-BB17-ED3FF3A17E09}" type="pres">
      <dgm:prSet presAssocID="{05D07190-4F85-4370-9919-DB5A42FEE364}" presName="composite" presStyleCnt="0"/>
      <dgm:spPr/>
    </dgm:pt>
    <dgm:pt modelId="{7125CE93-228F-4F59-B0D8-8826184C45A5}" type="pres">
      <dgm:prSet presAssocID="{05D07190-4F85-4370-9919-DB5A42FEE364}" presName="parTx" presStyleLbl="alignNode1" presStyleIdx="1" presStyleCnt="3">
        <dgm:presLayoutVars>
          <dgm:chMax val="0"/>
          <dgm:chPref val="0"/>
          <dgm:bulletEnabled val="1"/>
        </dgm:presLayoutVars>
      </dgm:prSet>
      <dgm:spPr/>
    </dgm:pt>
    <dgm:pt modelId="{A98C77EE-CFE3-4E1D-BA64-7BD8C5398553}" type="pres">
      <dgm:prSet presAssocID="{05D07190-4F85-4370-9919-DB5A42FEE364}" presName="desTx" presStyleLbl="alignAccFollowNode1" presStyleIdx="1" presStyleCnt="3">
        <dgm:presLayoutVars>
          <dgm:bulletEnabled val="1"/>
        </dgm:presLayoutVars>
      </dgm:prSet>
      <dgm:spPr/>
    </dgm:pt>
    <dgm:pt modelId="{98F13582-28DE-444D-93A5-17FFED2FA574}" type="pres">
      <dgm:prSet presAssocID="{C1C28D44-7070-480E-B456-F2E585D5C732}" presName="space" presStyleCnt="0"/>
      <dgm:spPr/>
    </dgm:pt>
    <dgm:pt modelId="{2FE646B9-621D-4869-B64C-3E637E823E3A}" type="pres">
      <dgm:prSet presAssocID="{6261498C-B975-45D8-BF75-1AB4F96E5153}" presName="composite" presStyleCnt="0"/>
      <dgm:spPr/>
    </dgm:pt>
    <dgm:pt modelId="{F98FF309-DE03-4C3A-8BFA-F765D48F600C}" type="pres">
      <dgm:prSet presAssocID="{6261498C-B975-45D8-BF75-1AB4F96E5153}" presName="parTx" presStyleLbl="alignNode1" presStyleIdx="2" presStyleCnt="3">
        <dgm:presLayoutVars>
          <dgm:chMax val="0"/>
          <dgm:chPref val="0"/>
          <dgm:bulletEnabled val="1"/>
        </dgm:presLayoutVars>
      </dgm:prSet>
      <dgm:spPr/>
    </dgm:pt>
    <dgm:pt modelId="{6306B747-FB3B-476F-A98D-A1708DCEE059}" type="pres">
      <dgm:prSet presAssocID="{6261498C-B975-45D8-BF75-1AB4F96E5153}" presName="desTx" presStyleLbl="alignAccFollowNode1" presStyleIdx="2" presStyleCnt="3">
        <dgm:presLayoutVars>
          <dgm:bulletEnabled val="1"/>
        </dgm:presLayoutVars>
      </dgm:prSet>
      <dgm:spPr/>
    </dgm:pt>
  </dgm:ptLst>
  <dgm:cxnLst>
    <dgm:cxn modelId="{06200805-5D72-4019-AFAF-C3DB119BE787}" srcId="{57511913-0F92-4C3A-A6A7-5878EB3DA33C}" destId="{9049026C-4656-4AA8-95AB-75621463BB76}" srcOrd="1" destOrd="0" parTransId="{1ACCF8A1-91BD-4C4F-A095-9B0394E870AA}" sibTransId="{BC083224-7337-4AD1-8AC6-262DBC794B1A}"/>
    <dgm:cxn modelId="{608B011D-A303-44B2-B5DB-B09D6A794C21}" srcId="{05D07190-4F85-4370-9919-DB5A42FEE364}" destId="{1B9BAE1E-922F-448F-8F8B-CEC26F36519F}" srcOrd="0" destOrd="0" parTransId="{EB1843C7-A910-498C-ABC5-2283F34134E0}" sibTransId="{249C7CA3-19C6-48E3-9C15-20EE500C8A7E}"/>
    <dgm:cxn modelId="{76E5C55B-CCD6-40B6-B6DE-2A0FBCB67E02}" type="presOf" srcId="{1B9BAE1E-922F-448F-8F8B-CEC26F36519F}" destId="{A98C77EE-CFE3-4E1D-BA64-7BD8C5398553}" srcOrd="0" destOrd="0" presId="urn:microsoft.com/office/officeart/2005/8/layout/hList1"/>
    <dgm:cxn modelId="{CE1ED06A-59F0-4CBA-B0FE-5976FA2F376F}" type="presOf" srcId="{9049026C-4656-4AA8-95AB-75621463BB76}" destId="{222364B5-889D-42B2-BC7F-6EEA7E9AF3D7}" srcOrd="0" destOrd="1" presId="urn:microsoft.com/office/officeart/2005/8/layout/hList1"/>
    <dgm:cxn modelId="{B4BC0A50-E2BE-4D70-8012-7D917CAF92F0}" type="presOf" srcId="{57511913-0F92-4C3A-A6A7-5878EB3DA33C}" destId="{A3B8F575-916D-4795-A60C-8BB663B0ED60}" srcOrd="0" destOrd="0" presId="urn:microsoft.com/office/officeart/2005/8/layout/hList1"/>
    <dgm:cxn modelId="{5237FC73-111A-4DFF-80B5-2104CD498760}" srcId="{6261498C-B975-45D8-BF75-1AB4F96E5153}" destId="{72F4692B-4FD9-4F51-981F-80FC761C3672}" srcOrd="0" destOrd="0" parTransId="{574F19F8-CF16-49E1-A877-70CEF0F8CF56}" sibTransId="{F921944D-6298-4ABF-8C2D-84E2F360DA69}"/>
    <dgm:cxn modelId="{C2901778-3E63-4B12-8C19-EE8BEE0EECD9}" type="presOf" srcId="{72F4692B-4FD9-4F51-981F-80FC761C3672}" destId="{6306B747-FB3B-476F-A98D-A1708DCEE059}" srcOrd="0" destOrd="0" presId="urn:microsoft.com/office/officeart/2005/8/layout/hList1"/>
    <dgm:cxn modelId="{BA18398A-3816-4887-85DA-4FAB661CC5AA}" srcId="{4B5131A5-AC0C-4EFC-8B5D-6AB2127E088F}" destId="{57511913-0F92-4C3A-A6A7-5878EB3DA33C}" srcOrd="0" destOrd="0" parTransId="{A5ABD785-A606-4C37-BE3B-7E4818D0C454}" sibTransId="{BEB959A3-0454-4F9B-879E-A8F05650B55D}"/>
    <dgm:cxn modelId="{A89A9396-451D-43B2-82BE-40109E7E557A}" type="presOf" srcId="{5D911F3E-C5A3-4CAF-BDA4-5F5E85D0D6C0}" destId="{222364B5-889D-42B2-BC7F-6EEA7E9AF3D7}" srcOrd="0" destOrd="0" presId="urn:microsoft.com/office/officeart/2005/8/layout/hList1"/>
    <dgm:cxn modelId="{069CB8A8-36D6-4B52-A720-DABF713E4AF5}" srcId="{4B5131A5-AC0C-4EFC-8B5D-6AB2127E088F}" destId="{6261498C-B975-45D8-BF75-1AB4F96E5153}" srcOrd="2" destOrd="0" parTransId="{34E92EEC-19C2-4A4A-A980-296FB48783A1}" sibTransId="{BE701B1A-2346-4CBF-A10B-7BE19F061DC2}"/>
    <dgm:cxn modelId="{1918BCD7-FA83-4061-A6B2-F2A071BD8920}" srcId="{4B5131A5-AC0C-4EFC-8B5D-6AB2127E088F}" destId="{05D07190-4F85-4370-9919-DB5A42FEE364}" srcOrd="1" destOrd="0" parTransId="{586A9A7E-C46C-471A-A0C3-695DAE30834C}" sibTransId="{C1C28D44-7070-480E-B456-F2E585D5C732}"/>
    <dgm:cxn modelId="{DA8D5EDC-5032-46AA-9461-3D027DA2B906}" srcId="{57511913-0F92-4C3A-A6A7-5878EB3DA33C}" destId="{5D911F3E-C5A3-4CAF-BDA4-5F5E85D0D6C0}" srcOrd="0" destOrd="0" parTransId="{F8314FF9-2E50-476A-AB3D-6FDDC475B47D}" sibTransId="{1B5A0A15-AE96-48A6-9CD1-C3389E1460D8}"/>
    <dgm:cxn modelId="{EEFC8DF2-D364-4D74-97FC-A7D72E3A9ACC}" type="presOf" srcId="{05D07190-4F85-4370-9919-DB5A42FEE364}" destId="{7125CE93-228F-4F59-B0D8-8826184C45A5}" srcOrd="0" destOrd="0" presId="urn:microsoft.com/office/officeart/2005/8/layout/hList1"/>
    <dgm:cxn modelId="{B0E4AEF2-4667-44BE-9971-E3C48B49FE99}" type="presOf" srcId="{4B5131A5-AC0C-4EFC-8B5D-6AB2127E088F}" destId="{FAAFB152-AE17-45B9-AE2D-AD6A92D4F33B}" srcOrd="0" destOrd="0" presId="urn:microsoft.com/office/officeart/2005/8/layout/hList1"/>
    <dgm:cxn modelId="{F4A641FD-62FA-40C9-8D29-B35225BED86A}" type="presOf" srcId="{6261498C-B975-45D8-BF75-1AB4F96E5153}" destId="{F98FF309-DE03-4C3A-8BFA-F765D48F600C}" srcOrd="0" destOrd="0" presId="urn:microsoft.com/office/officeart/2005/8/layout/hList1"/>
    <dgm:cxn modelId="{99E437B3-B958-4598-A5B3-908C77ACB162}" type="presParOf" srcId="{FAAFB152-AE17-45B9-AE2D-AD6A92D4F33B}" destId="{C3A4C37C-93F3-45E6-8947-2FF13F2F8FCC}" srcOrd="0" destOrd="0" presId="urn:microsoft.com/office/officeart/2005/8/layout/hList1"/>
    <dgm:cxn modelId="{B6FC814B-70FB-489E-B30D-78E9113537DE}" type="presParOf" srcId="{C3A4C37C-93F3-45E6-8947-2FF13F2F8FCC}" destId="{A3B8F575-916D-4795-A60C-8BB663B0ED60}" srcOrd="0" destOrd="0" presId="urn:microsoft.com/office/officeart/2005/8/layout/hList1"/>
    <dgm:cxn modelId="{1B805761-E3A9-447F-B3E1-EF4871D1D203}" type="presParOf" srcId="{C3A4C37C-93F3-45E6-8947-2FF13F2F8FCC}" destId="{222364B5-889D-42B2-BC7F-6EEA7E9AF3D7}" srcOrd="1" destOrd="0" presId="urn:microsoft.com/office/officeart/2005/8/layout/hList1"/>
    <dgm:cxn modelId="{51F5BE98-52BA-4E08-AB06-0C317D36A1DD}" type="presParOf" srcId="{FAAFB152-AE17-45B9-AE2D-AD6A92D4F33B}" destId="{FD2C7EAB-EDE7-41F5-848A-3DA93B5AF8B7}" srcOrd="1" destOrd="0" presId="urn:microsoft.com/office/officeart/2005/8/layout/hList1"/>
    <dgm:cxn modelId="{C2C246FB-F60F-475C-B980-208C9D68CFD3}" type="presParOf" srcId="{FAAFB152-AE17-45B9-AE2D-AD6A92D4F33B}" destId="{15E78A8C-25BE-4AEB-BB17-ED3FF3A17E09}" srcOrd="2" destOrd="0" presId="urn:microsoft.com/office/officeart/2005/8/layout/hList1"/>
    <dgm:cxn modelId="{6E5B50C2-A0A6-4AA3-8741-CC7AF807DB63}" type="presParOf" srcId="{15E78A8C-25BE-4AEB-BB17-ED3FF3A17E09}" destId="{7125CE93-228F-4F59-B0D8-8826184C45A5}" srcOrd="0" destOrd="0" presId="urn:microsoft.com/office/officeart/2005/8/layout/hList1"/>
    <dgm:cxn modelId="{5F5A2827-3342-4F8B-B8B6-4A64C11C2FC5}" type="presParOf" srcId="{15E78A8C-25BE-4AEB-BB17-ED3FF3A17E09}" destId="{A98C77EE-CFE3-4E1D-BA64-7BD8C5398553}" srcOrd="1" destOrd="0" presId="urn:microsoft.com/office/officeart/2005/8/layout/hList1"/>
    <dgm:cxn modelId="{F0E906C0-BB80-4DB7-91C3-A08F15496FA9}" type="presParOf" srcId="{FAAFB152-AE17-45B9-AE2D-AD6A92D4F33B}" destId="{98F13582-28DE-444D-93A5-17FFED2FA574}" srcOrd="3" destOrd="0" presId="urn:microsoft.com/office/officeart/2005/8/layout/hList1"/>
    <dgm:cxn modelId="{36B54683-00A1-4932-8E21-14D8DD097498}" type="presParOf" srcId="{FAAFB152-AE17-45B9-AE2D-AD6A92D4F33B}" destId="{2FE646B9-621D-4869-B64C-3E637E823E3A}" srcOrd="4" destOrd="0" presId="urn:microsoft.com/office/officeart/2005/8/layout/hList1"/>
    <dgm:cxn modelId="{A8709375-3C13-4B39-81A9-94CC40A17F59}" type="presParOf" srcId="{2FE646B9-621D-4869-B64C-3E637E823E3A}" destId="{F98FF309-DE03-4C3A-8BFA-F765D48F600C}" srcOrd="0" destOrd="0" presId="urn:microsoft.com/office/officeart/2005/8/layout/hList1"/>
    <dgm:cxn modelId="{34F94F0D-0DFE-4234-914D-550ED853B11E}" type="presParOf" srcId="{2FE646B9-621D-4869-B64C-3E637E823E3A}" destId="{6306B747-FB3B-476F-A98D-A1708DCEE05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18539C-F83D-4733-8850-474E5337FEF6}"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92D30724-D5E0-4D36-9800-7B51F8271248}">
      <dgm:prSet/>
      <dgm:spPr/>
      <dgm:t>
        <a:bodyPr/>
        <a:lstStyle/>
        <a:p>
          <a:r>
            <a:rPr lang="en-US" b="1"/>
            <a:t>EXPECTED OUTCOME:</a:t>
          </a:r>
          <a:endParaRPr lang="en-US"/>
        </a:p>
      </dgm:t>
    </dgm:pt>
    <dgm:pt modelId="{3D6FFBDA-202E-4C85-83BE-C304B287ADBF}" type="parTrans" cxnId="{8067E1D7-1C8A-45B2-8ED3-32EBD7963511}">
      <dgm:prSet/>
      <dgm:spPr/>
      <dgm:t>
        <a:bodyPr/>
        <a:lstStyle/>
        <a:p>
          <a:endParaRPr lang="en-US"/>
        </a:p>
      </dgm:t>
    </dgm:pt>
    <dgm:pt modelId="{D21F3C1C-47C4-4388-AD4A-DF5E0584C158}" type="sibTrans" cxnId="{8067E1D7-1C8A-45B2-8ED3-32EBD7963511}">
      <dgm:prSet/>
      <dgm:spPr/>
      <dgm:t>
        <a:bodyPr/>
        <a:lstStyle/>
        <a:p>
          <a:endParaRPr lang="en-US"/>
        </a:p>
      </dgm:t>
    </dgm:pt>
    <dgm:pt modelId="{D769D34B-04EA-4ABF-AD53-1FD08159F55E}">
      <dgm:prSet/>
      <dgm:spPr/>
      <dgm:t>
        <a:bodyPr/>
        <a:lstStyle/>
        <a:p>
          <a:r>
            <a:rPr lang="en-US"/>
            <a:t>Efficient generation of realistic images.</a:t>
          </a:r>
        </a:p>
      </dgm:t>
    </dgm:pt>
    <dgm:pt modelId="{1661DA28-EDB3-4A57-BFC4-CACD62E9FC3C}" type="parTrans" cxnId="{2E765256-6C9B-4FA1-B3BF-310E8F55349C}">
      <dgm:prSet/>
      <dgm:spPr/>
      <dgm:t>
        <a:bodyPr/>
        <a:lstStyle/>
        <a:p>
          <a:endParaRPr lang="en-US"/>
        </a:p>
      </dgm:t>
    </dgm:pt>
    <dgm:pt modelId="{1D8D813A-2024-4BB0-8F2A-3BDAB338694A}" type="sibTrans" cxnId="{2E765256-6C9B-4FA1-B3BF-310E8F55349C}">
      <dgm:prSet/>
      <dgm:spPr/>
      <dgm:t>
        <a:bodyPr/>
        <a:lstStyle/>
        <a:p>
          <a:endParaRPr lang="en-US"/>
        </a:p>
      </dgm:t>
    </dgm:pt>
    <dgm:pt modelId="{67173CC5-5A38-4B2B-BFCA-5153B7C99B14}">
      <dgm:prSet/>
      <dgm:spPr/>
      <dgm:t>
        <a:bodyPr/>
        <a:lstStyle/>
        <a:p>
          <a:r>
            <a:rPr lang="en-US"/>
            <a:t>Exploration of diverse applications across domains.</a:t>
          </a:r>
        </a:p>
      </dgm:t>
    </dgm:pt>
    <dgm:pt modelId="{2C0FFD39-B788-416F-A0C0-9F8E62B474D2}" type="parTrans" cxnId="{63D95DE9-49B3-4AA6-9DB1-419503A35FD9}">
      <dgm:prSet/>
      <dgm:spPr/>
      <dgm:t>
        <a:bodyPr/>
        <a:lstStyle/>
        <a:p>
          <a:endParaRPr lang="en-US"/>
        </a:p>
      </dgm:t>
    </dgm:pt>
    <dgm:pt modelId="{015DF05B-ED7D-4797-81CA-742C8625C358}" type="sibTrans" cxnId="{63D95DE9-49B3-4AA6-9DB1-419503A35FD9}">
      <dgm:prSet/>
      <dgm:spPr/>
      <dgm:t>
        <a:bodyPr/>
        <a:lstStyle/>
        <a:p>
          <a:endParaRPr lang="en-US"/>
        </a:p>
      </dgm:t>
    </dgm:pt>
    <dgm:pt modelId="{BEAE5B13-7D1A-4085-B9B7-40746FDD05D4}">
      <dgm:prSet/>
      <dgm:spPr/>
      <dgm:t>
        <a:bodyPr/>
        <a:lstStyle/>
        <a:p>
          <a:r>
            <a:rPr lang="en-US"/>
            <a:t>Responsible use of AI technologies in image generation.</a:t>
          </a:r>
        </a:p>
      </dgm:t>
    </dgm:pt>
    <dgm:pt modelId="{72FB9AF9-4678-4B37-BF87-083CB4D806F0}" type="parTrans" cxnId="{88B27462-B239-452F-9AD4-513278B70AFA}">
      <dgm:prSet/>
      <dgm:spPr/>
      <dgm:t>
        <a:bodyPr/>
        <a:lstStyle/>
        <a:p>
          <a:endParaRPr lang="en-US"/>
        </a:p>
      </dgm:t>
    </dgm:pt>
    <dgm:pt modelId="{C4D8CF65-14E3-4101-A7F4-CD61D14C5CE7}" type="sibTrans" cxnId="{88B27462-B239-452F-9AD4-513278B70AFA}">
      <dgm:prSet/>
      <dgm:spPr/>
      <dgm:t>
        <a:bodyPr/>
        <a:lstStyle/>
        <a:p>
          <a:endParaRPr lang="en-US"/>
        </a:p>
      </dgm:t>
    </dgm:pt>
    <dgm:pt modelId="{ACE52E9C-99D6-45A9-A546-E26DB925FD30}" type="pres">
      <dgm:prSet presAssocID="{9D18539C-F83D-4733-8850-474E5337FEF6}" presName="outerComposite" presStyleCnt="0">
        <dgm:presLayoutVars>
          <dgm:chMax val="5"/>
          <dgm:dir/>
          <dgm:resizeHandles val="exact"/>
        </dgm:presLayoutVars>
      </dgm:prSet>
      <dgm:spPr/>
    </dgm:pt>
    <dgm:pt modelId="{B6BAB872-3524-410A-AD67-43B84457709D}" type="pres">
      <dgm:prSet presAssocID="{9D18539C-F83D-4733-8850-474E5337FEF6}" presName="dummyMaxCanvas" presStyleCnt="0">
        <dgm:presLayoutVars/>
      </dgm:prSet>
      <dgm:spPr/>
    </dgm:pt>
    <dgm:pt modelId="{771EA21D-29EC-4669-9B21-13A768305C0C}" type="pres">
      <dgm:prSet presAssocID="{9D18539C-F83D-4733-8850-474E5337FEF6}" presName="FourNodes_1" presStyleLbl="node1" presStyleIdx="0" presStyleCnt="4">
        <dgm:presLayoutVars>
          <dgm:bulletEnabled val="1"/>
        </dgm:presLayoutVars>
      </dgm:prSet>
      <dgm:spPr/>
    </dgm:pt>
    <dgm:pt modelId="{97521D09-F0BA-435C-875C-017044B61292}" type="pres">
      <dgm:prSet presAssocID="{9D18539C-F83D-4733-8850-474E5337FEF6}" presName="FourNodes_2" presStyleLbl="node1" presStyleIdx="1" presStyleCnt="4">
        <dgm:presLayoutVars>
          <dgm:bulletEnabled val="1"/>
        </dgm:presLayoutVars>
      </dgm:prSet>
      <dgm:spPr/>
    </dgm:pt>
    <dgm:pt modelId="{08BCF866-322B-472B-9FAA-1DBD75DC523F}" type="pres">
      <dgm:prSet presAssocID="{9D18539C-F83D-4733-8850-474E5337FEF6}" presName="FourNodes_3" presStyleLbl="node1" presStyleIdx="2" presStyleCnt="4">
        <dgm:presLayoutVars>
          <dgm:bulletEnabled val="1"/>
        </dgm:presLayoutVars>
      </dgm:prSet>
      <dgm:spPr/>
    </dgm:pt>
    <dgm:pt modelId="{D536A528-FE3E-4955-86D3-046E05A3EB03}" type="pres">
      <dgm:prSet presAssocID="{9D18539C-F83D-4733-8850-474E5337FEF6}" presName="FourNodes_4" presStyleLbl="node1" presStyleIdx="3" presStyleCnt="4">
        <dgm:presLayoutVars>
          <dgm:bulletEnabled val="1"/>
        </dgm:presLayoutVars>
      </dgm:prSet>
      <dgm:spPr/>
    </dgm:pt>
    <dgm:pt modelId="{353DBF92-6B8B-49BF-9824-721D0AA173BD}" type="pres">
      <dgm:prSet presAssocID="{9D18539C-F83D-4733-8850-474E5337FEF6}" presName="FourConn_1-2" presStyleLbl="fgAccFollowNode1" presStyleIdx="0" presStyleCnt="3">
        <dgm:presLayoutVars>
          <dgm:bulletEnabled val="1"/>
        </dgm:presLayoutVars>
      </dgm:prSet>
      <dgm:spPr/>
    </dgm:pt>
    <dgm:pt modelId="{DB803239-0F0E-4238-911F-0EF91CF9878A}" type="pres">
      <dgm:prSet presAssocID="{9D18539C-F83D-4733-8850-474E5337FEF6}" presName="FourConn_2-3" presStyleLbl="fgAccFollowNode1" presStyleIdx="1" presStyleCnt="3">
        <dgm:presLayoutVars>
          <dgm:bulletEnabled val="1"/>
        </dgm:presLayoutVars>
      </dgm:prSet>
      <dgm:spPr/>
    </dgm:pt>
    <dgm:pt modelId="{30650E6E-EA22-4A57-ABDF-D714C8F89AF0}" type="pres">
      <dgm:prSet presAssocID="{9D18539C-F83D-4733-8850-474E5337FEF6}" presName="FourConn_3-4" presStyleLbl="fgAccFollowNode1" presStyleIdx="2" presStyleCnt="3">
        <dgm:presLayoutVars>
          <dgm:bulletEnabled val="1"/>
        </dgm:presLayoutVars>
      </dgm:prSet>
      <dgm:spPr/>
    </dgm:pt>
    <dgm:pt modelId="{02E30FB5-9F1C-4A4A-8C8C-B95CAA9E2E30}" type="pres">
      <dgm:prSet presAssocID="{9D18539C-F83D-4733-8850-474E5337FEF6}" presName="FourNodes_1_text" presStyleLbl="node1" presStyleIdx="3" presStyleCnt="4">
        <dgm:presLayoutVars>
          <dgm:bulletEnabled val="1"/>
        </dgm:presLayoutVars>
      </dgm:prSet>
      <dgm:spPr/>
    </dgm:pt>
    <dgm:pt modelId="{45F087D3-734E-4D04-9177-A266267C0858}" type="pres">
      <dgm:prSet presAssocID="{9D18539C-F83D-4733-8850-474E5337FEF6}" presName="FourNodes_2_text" presStyleLbl="node1" presStyleIdx="3" presStyleCnt="4">
        <dgm:presLayoutVars>
          <dgm:bulletEnabled val="1"/>
        </dgm:presLayoutVars>
      </dgm:prSet>
      <dgm:spPr/>
    </dgm:pt>
    <dgm:pt modelId="{40545291-C093-40FA-8869-CDB8703E6234}" type="pres">
      <dgm:prSet presAssocID="{9D18539C-F83D-4733-8850-474E5337FEF6}" presName="FourNodes_3_text" presStyleLbl="node1" presStyleIdx="3" presStyleCnt="4">
        <dgm:presLayoutVars>
          <dgm:bulletEnabled val="1"/>
        </dgm:presLayoutVars>
      </dgm:prSet>
      <dgm:spPr/>
    </dgm:pt>
    <dgm:pt modelId="{628F45D8-D560-436F-B122-9541242CD2B5}" type="pres">
      <dgm:prSet presAssocID="{9D18539C-F83D-4733-8850-474E5337FEF6}" presName="FourNodes_4_text" presStyleLbl="node1" presStyleIdx="3" presStyleCnt="4">
        <dgm:presLayoutVars>
          <dgm:bulletEnabled val="1"/>
        </dgm:presLayoutVars>
      </dgm:prSet>
      <dgm:spPr/>
    </dgm:pt>
  </dgm:ptLst>
  <dgm:cxnLst>
    <dgm:cxn modelId="{D6028E02-B892-4D5B-AB22-953774F3F9AF}" type="presOf" srcId="{92D30724-D5E0-4D36-9800-7B51F8271248}" destId="{771EA21D-29EC-4669-9B21-13A768305C0C}" srcOrd="0" destOrd="0" presId="urn:microsoft.com/office/officeart/2005/8/layout/vProcess5"/>
    <dgm:cxn modelId="{6B33D516-8CEA-433C-9E89-8B5BCE200B7B}" type="presOf" srcId="{D21F3C1C-47C4-4388-AD4A-DF5E0584C158}" destId="{353DBF92-6B8B-49BF-9824-721D0AA173BD}" srcOrd="0" destOrd="0" presId="urn:microsoft.com/office/officeart/2005/8/layout/vProcess5"/>
    <dgm:cxn modelId="{6F2EC420-50F2-4A85-A679-623CDE0BAC90}" type="presOf" srcId="{1D8D813A-2024-4BB0-8F2A-3BDAB338694A}" destId="{DB803239-0F0E-4238-911F-0EF91CF9878A}" srcOrd="0" destOrd="0" presId="urn:microsoft.com/office/officeart/2005/8/layout/vProcess5"/>
    <dgm:cxn modelId="{1B007427-99FF-484C-8B44-52A65DEF7155}" type="presOf" srcId="{D769D34B-04EA-4ABF-AD53-1FD08159F55E}" destId="{45F087D3-734E-4D04-9177-A266267C0858}" srcOrd="1" destOrd="0" presId="urn:microsoft.com/office/officeart/2005/8/layout/vProcess5"/>
    <dgm:cxn modelId="{88B27462-B239-452F-9AD4-513278B70AFA}" srcId="{9D18539C-F83D-4733-8850-474E5337FEF6}" destId="{BEAE5B13-7D1A-4085-B9B7-40746FDD05D4}" srcOrd="3" destOrd="0" parTransId="{72FB9AF9-4678-4B37-BF87-083CB4D806F0}" sibTransId="{C4D8CF65-14E3-4101-A7F4-CD61D14C5CE7}"/>
    <dgm:cxn modelId="{7B6C5765-2EBE-4BB2-84BF-FFDCEBD121B3}" type="presOf" srcId="{67173CC5-5A38-4B2B-BFCA-5153B7C99B14}" destId="{08BCF866-322B-472B-9FAA-1DBD75DC523F}" srcOrd="0" destOrd="0" presId="urn:microsoft.com/office/officeart/2005/8/layout/vProcess5"/>
    <dgm:cxn modelId="{84975E68-8309-4A38-B308-76EB75B18153}" type="presOf" srcId="{D769D34B-04EA-4ABF-AD53-1FD08159F55E}" destId="{97521D09-F0BA-435C-875C-017044B61292}" srcOrd="0" destOrd="0" presId="urn:microsoft.com/office/officeart/2005/8/layout/vProcess5"/>
    <dgm:cxn modelId="{4DED904A-C3A9-4769-A13E-0CBAAA5C2A00}" type="presOf" srcId="{9D18539C-F83D-4733-8850-474E5337FEF6}" destId="{ACE52E9C-99D6-45A9-A546-E26DB925FD30}" srcOrd="0" destOrd="0" presId="urn:microsoft.com/office/officeart/2005/8/layout/vProcess5"/>
    <dgm:cxn modelId="{2E765256-6C9B-4FA1-B3BF-310E8F55349C}" srcId="{9D18539C-F83D-4733-8850-474E5337FEF6}" destId="{D769D34B-04EA-4ABF-AD53-1FD08159F55E}" srcOrd="1" destOrd="0" parTransId="{1661DA28-EDB3-4A57-BFC4-CACD62E9FC3C}" sibTransId="{1D8D813A-2024-4BB0-8F2A-3BDAB338694A}"/>
    <dgm:cxn modelId="{207F1980-7375-485C-9365-ADA8220282B0}" type="presOf" srcId="{BEAE5B13-7D1A-4085-B9B7-40746FDD05D4}" destId="{D536A528-FE3E-4955-86D3-046E05A3EB03}" srcOrd="0" destOrd="0" presId="urn:microsoft.com/office/officeart/2005/8/layout/vProcess5"/>
    <dgm:cxn modelId="{E2EBF28E-00F8-4B5F-9687-B5624CE97B28}" type="presOf" srcId="{015DF05B-ED7D-4797-81CA-742C8625C358}" destId="{30650E6E-EA22-4A57-ABDF-D714C8F89AF0}" srcOrd="0" destOrd="0" presId="urn:microsoft.com/office/officeart/2005/8/layout/vProcess5"/>
    <dgm:cxn modelId="{3A12E79B-8D72-49C2-A3DD-84ADA2658488}" type="presOf" srcId="{92D30724-D5E0-4D36-9800-7B51F8271248}" destId="{02E30FB5-9F1C-4A4A-8C8C-B95CAA9E2E30}" srcOrd="1" destOrd="0" presId="urn:microsoft.com/office/officeart/2005/8/layout/vProcess5"/>
    <dgm:cxn modelId="{06535CB4-71FE-4EF1-BE66-D7C7A23D5ADD}" type="presOf" srcId="{BEAE5B13-7D1A-4085-B9B7-40746FDD05D4}" destId="{628F45D8-D560-436F-B122-9541242CD2B5}" srcOrd="1" destOrd="0" presId="urn:microsoft.com/office/officeart/2005/8/layout/vProcess5"/>
    <dgm:cxn modelId="{8067E1D7-1C8A-45B2-8ED3-32EBD7963511}" srcId="{9D18539C-F83D-4733-8850-474E5337FEF6}" destId="{92D30724-D5E0-4D36-9800-7B51F8271248}" srcOrd="0" destOrd="0" parTransId="{3D6FFBDA-202E-4C85-83BE-C304B287ADBF}" sibTransId="{D21F3C1C-47C4-4388-AD4A-DF5E0584C158}"/>
    <dgm:cxn modelId="{AD3621E7-3712-48DB-BCC8-08BD9CA17324}" type="presOf" srcId="{67173CC5-5A38-4B2B-BFCA-5153B7C99B14}" destId="{40545291-C093-40FA-8869-CDB8703E6234}" srcOrd="1" destOrd="0" presId="urn:microsoft.com/office/officeart/2005/8/layout/vProcess5"/>
    <dgm:cxn modelId="{63D95DE9-49B3-4AA6-9DB1-419503A35FD9}" srcId="{9D18539C-F83D-4733-8850-474E5337FEF6}" destId="{67173CC5-5A38-4B2B-BFCA-5153B7C99B14}" srcOrd="2" destOrd="0" parTransId="{2C0FFD39-B788-416F-A0C0-9F8E62B474D2}" sibTransId="{015DF05B-ED7D-4797-81CA-742C8625C358}"/>
    <dgm:cxn modelId="{84437068-ADC5-400C-A426-0839265C15AF}" type="presParOf" srcId="{ACE52E9C-99D6-45A9-A546-E26DB925FD30}" destId="{B6BAB872-3524-410A-AD67-43B84457709D}" srcOrd="0" destOrd="0" presId="urn:microsoft.com/office/officeart/2005/8/layout/vProcess5"/>
    <dgm:cxn modelId="{678481BA-B543-43C7-BD52-256BBDBA1AB9}" type="presParOf" srcId="{ACE52E9C-99D6-45A9-A546-E26DB925FD30}" destId="{771EA21D-29EC-4669-9B21-13A768305C0C}" srcOrd="1" destOrd="0" presId="urn:microsoft.com/office/officeart/2005/8/layout/vProcess5"/>
    <dgm:cxn modelId="{7BCE437C-6158-4B22-B681-1C230F642369}" type="presParOf" srcId="{ACE52E9C-99D6-45A9-A546-E26DB925FD30}" destId="{97521D09-F0BA-435C-875C-017044B61292}" srcOrd="2" destOrd="0" presId="urn:microsoft.com/office/officeart/2005/8/layout/vProcess5"/>
    <dgm:cxn modelId="{47DB2E48-A4A9-41F3-AEE3-BB3F5230C9A6}" type="presParOf" srcId="{ACE52E9C-99D6-45A9-A546-E26DB925FD30}" destId="{08BCF866-322B-472B-9FAA-1DBD75DC523F}" srcOrd="3" destOrd="0" presId="urn:microsoft.com/office/officeart/2005/8/layout/vProcess5"/>
    <dgm:cxn modelId="{2E78F91D-971E-438C-8BB7-2634B90792C5}" type="presParOf" srcId="{ACE52E9C-99D6-45A9-A546-E26DB925FD30}" destId="{D536A528-FE3E-4955-86D3-046E05A3EB03}" srcOrd="4" destOrd="0" presId="urn:microsoft.com/office/officeart/2005/8/layout/vProcess5"/>
    <dgm:cxn modelId="{458C8CAE-7747-4091-8CCC-DEBD8CD5E708}" type="presParOf" srcId="{ACE52E9C-99D6-45A9-A546-E26DB925FD30}" destId="{353DBF92-6B8B-49BF-9824-721D0AA173BD}" srcOrd="5" destOrd="0" presId="urn:microsoft.com/office/officeart/2005/8/layout/vProcess5"/>
    <dgm:cxn modelId="{DDC7495C-6BEE-4619-B2B2-010EB21E6232}" type="presParOf" srcId="{ACE52E9C-99D6-45A9-A546-E26DB925FD30}" destId="{DB803239-0F0E-4238-911F-0EF91CF9878A}" srcOrd="6" destOrd="0" presId="urn:microsoft.com/office/officeart/2005/8/layout/vProcess5"/>
    <dgm:cxn modelId="{A9C08F0C-5C25-4871-ABE6-E66DB53F4E9B}" type="presParOf" srcId="{ACE52E9C-99D6-45A9-A546-E26DB925FD30}" destId="{30650E6E-EA22-4A57-ABDF-D714C8F89AF0}" srcOrd="7" destOrd="0" presId="urn:microsoft.com/office/officeart/2005/8/layout/vProcess5"/>
    <dgm:cxn modelId="{589BF236-6B04-4996-B514-CDCF886B27F5}" type="presParOf" srcId="{ACE52E9C-99D6-45A9-A546-E26DB925FD30}" destId="{02E30FB5-9F1C-4A4A-8C8C-B95CAA9E2E30}" srcOrd="8" destOrd="0" presId="urn:microsoft.com/office/officeart/2005/8/layout/vProcess5"/>
    <dgm:cxn modelId="{F369DA23-9118-47F5-9430-BB10ED02036E}" type="presParOf" srcId="{ACE52E9C-99D6-45A9-A546-E26DB925FD30}" destId="{45F087D3-734E-4D04-9177-A266267C0858}" srcOrd="9" destOrd="0" presId="urn:microsoft.com/office/officeart/2005/8/layout/vProcess5"/>
    <dgm:cxn modelId="{E7E39DFA-DA9F-4364-B0B9-2A58848D4BD2}" type="presParOf" srcId="{ACE52E9C-99D6-45A9-A546-E26DB925FD30}" destId="{40545291-C093-40FA-8869-CDB8703E6234}" srcOrd="10" destOrd="0" presId="urn:microsoft.com/office/officeart/2005/8/layout/vProcess5"/>
    <dgm:cxn modelId="{E5B8F6D5-A161-4131-BC34-D7AC76953A6F}" type="presParOf" srcId="{ACE52E9C-99D6-45A9-A546-E26DB925FD30}" destId="{628F45D8-D560-436F-B122-9541242CD2B5}"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7B4F56-F16E-4099-8AC6-EFCBD8E61D1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1B0FD5-1BDC-41F7-B8F2-F6DA886EF9CB}">
      <dgm:prSet/>
      <dgm:spPr/>
      <dgm:t>
        <a:bodyPr/>
        <a:lstStyle/>
        <a:p>
          <a:pPr>
            <a:lnSpc>
              <a:spcPct val="100000"/>
            </a:lnSpc>
          </a:pPr>
          <a:r>
            <a:rPr lang="en-US" b="1"/>
            <a:t>Artists and Designers:</a:t>
          </a:r>
          <a:endParaRPr lang="en-US"/>
        </a:p>
      </dgm:t>
    </dgm:pt>
    <dgm:pt modelId="{CC2A3FF8-4E59-489E-BF28-8FBF0CDC869A}" type="parTrans" cxnId="{F9914D07-07A1-4777-BA16-A5636B60615D}">
      <dgm:prSet/>
      <dgm:spPr/>
      <dgm:t>
        <a:bodyPr/>
        <a:lstStyle/>
        <a:p>
          <a:endParaRPr lang="en-US"/>
        </a:p>
      </dgm:t>
    </dgm:pt>
    <dgm:pt modelId="{973785FA-C1FB-44A8-ABDE-9CFC8CC7BFFA}" type="sibTrans" cxnId="{F9914D07-07A1-4777-BA16-A5636B60615D}">
      <dgm:prSet/>
      <dgm:spPr/>
      <dgm:t>
        <a:bodyPr/>
        <a:lstStyle/>
        <a:p>
          <a:endParaRPr lang="en-US"/>
        </a:p>
      </dgm:t>
    </dgm:pt>
    <dgm:pt modelId="{9F76CC28-44B8-4587-9E53-B941414889AD}">
      <dgm:prSet/>
      <dgm:spPr/>
      <dgm:t>
        <a:bodyPr/>
        <a:lstStyle/>
        <a:p>
          <a:pPr>
            <a:lnSpc>
              <a:spcPct val="100000"/>
            </a:lnSpc>
          </a:pPr>
          <a:r>
            <a:rPr lang="en-US" b="1"/>
            <a:t>Media and Entertainment Industry:</a:t>
          </a:r>
          <a:endParaRPr lang="en-US"/>
        </a:p>
      </dgm:t>
    </dgm:pt>
    <dgm:pt modelId="{68430C1F-5664-4E5D-8F46-A88C80EEA573}" type="parTrans" cxnId="{73327AE2-345A-461B-8B7B-3E48264FCA3E}">
      <dgm:prSet/>
      <dgm:spPr/>
      <dgm:t>
        <a:bodyPr/>
        <a:lstStyle/>
        <a:p>
          <a:endParaRPr lang="en-US"/>
        </a:p>
      </dgm:t>
    </dgm:pt>
    <dgm:pt modelId="{E4FCA746-E10B-47F7-A966-46351BE45BCD}" type="sibTrans" cxnId="{73327AE2-345A-461B-8B7B-3E48264FCA3E}">
      <dgm:prSet/>
      <dgm:spPr/>
      <dgm:t>
        <a:bodyPr/>
        <a:lstStyle/>
        <a:p>
          <a:endParaRPr lang="en-US"/>
        </a:p>
      </dgm:t>
    </dgm:pt>
    <dgm:pt modelId="{A801DC13-8FA4-451B-9843-B87D3F3F4AEC}">
      <dgm:prSet/>
      <dgm:spPr/>
      <dgm:t>
        <a:bodyPr/>
        <a:lstStyle/>
        <a:p>
          <a:pPr>
            <a:lnSpc>
              <a:spcPct val="100000"/>
            </a:lnSpc>
          </a:pPr>
          <a:r>
            <a:rPr lang="en-US" b="1"/>
            <a:t>Researchers and Academia:</a:t>
          </a:r>
          <a:r>
            <a:rPr lang="en-US"/>
            <a:t>.</a:t>
          </a:r>
        </a:p>
      </dgm:t>
    </dgm:pt>
    <dgm:pt modelId="{52DEC3B1-D3AE-4CF9-858B-33A4F640B654}" type="parTrans" cxnId="{DE2B9E63-2DAA-48DF-ACD7-598FB63DFAAC}">
      <dgm:prSet/>
      <dgm:spPr/>
      <dgm:t>
        <a:bodyPr/>
        <a:lstStyle/>
        <a:p>
          <a:endParaRPr lang="en-US"/>
        </a:p>
      </dgm:t>
    </dgm:pt>
    <dgm:pt modelId="{5E25BC3A-EA6F-47CB-91D2-8E33A50B16A8}" type="sibTrans" cxnId="{DE2B9E63-2DAA-48DF-ACD7-598FB63DFAAC}">
      <dgm:prSet/>
      <dgm:spPr/>
      <dgm:t>
        <a:bodyPr/>
        <a:lstStyle/>
        <a:p>
          <a:endParaRPr lang="en-US"/>
        </a:p>
      </dgm:t>
    </dgm:pt>
    <dgm:pt modelId="{23C2153B-1218-4454-A922-6B0A4C497B14}">
      <dgm:prSet/>
      <dgm:spPr/>
      <dgm:t>
        <a:bodyPr/>
        <a:lstStyle/>
        <a:p>
          <a:pPr>
            <a:lnSpc>
              <a:spcPct val="100000"/>
            </a:lnSpc>
          </a:pPr>
          <a:r>
            <a:rPr lang="en-US" b="1"/>
            <a:t>Businesses and Marketing Agencies:</a:t>
          </a:r>
          <a:endParaRPr lang="en-US"/>
        </a:p>
      </dgm:t>
    </dgm:pt>
    <dgm:pt modelId="{A83B48ED-5DD1-4CF4-804B-042134052C18}" type="parTrans" cxnId="{EB2E1B84-C3BF-41B8-87F8-97C657947E0D}">
      <dgm:prSet/>
      <dgm:spPr/>
      <dgm:t>
        <a:bodyPr/>
        <a:lstStyle/>
        <a:p>
          <a:endParaRPr lang="en-US"/>
        </a:p>
      </dgm:t>
    </dgm:pt>
    <dgm:pt modelId="{D89CCA23-7743-46FC-AA41-F55E92624844}" type="sibTrans" cxnId="{EB2E1B84-C3BF-41B8-87F8-97C657947E0D}">
      <dgm:prSet/>
      <dgm:spPr/>
      <dgm:t>
        <a:bodyPr/>
        <a:lstStyle/>
        <a:p>
          <a:endParaRPr lang="en-US"/>
        </a:p>
      </dgm:t>
    </dgm:pt>
    <dgm:pt modelId="{DEB6B903-AC34-4FC7-8B86-6CADA9970C17}">
      <dgm:prSet/>
      <dgm:spPr/>
      <dgm:t>
        <a:bodyPr/>
        <a:lstStyle/>
        <a:p>
          <a:pPr>
            <a:lnSpc>
              <a:spcPct val="100000"/>
            </a:lnSpc>
          </a:pPr>
          <a:r>
            <a:rPr lang="en-US" b="1"/>
            <a:t>Medical and Scientific Communities:</a:t>
          </a:r>
          <a:endParaRPr lang="en-US"/>
        </a:p>
      </dgm:t>
    </dgm:pt>
    <dgm:pt modelId="{162D91CC-9CBF-43F0-BE84-23F64C8D6621}" type="parTrans" cxnId="{5A52DC28-BB0E-405B-9BC2-630874ABDA46}">
      <dgm:prSet/>
      <dgm:spPr/>
      <dgm:t>
        <a:bodyPr/>
        <a:lstStyle/>
        <a:p>
          <a:endParaRPr lang="en-US"/>
        </a:p>
      </dgm:t>
    </dgm:pt>
    <dgm:pt modelId="{CDF73B07-BD4D-42F8-8727-79E9C0B3BABE}" type="sibTrans" cxnId="{5A52DC28-BB0E-405B-9BC2-630874ABDA46}">
      <dgm:prSet/>
      <dgm:spPr/>
      <dgm:t>
        <a:bodyPr/>
        <a:lstStyle/>
        <a:p>
          <a:endParaRPr lang="en-US"/>
        </a:p>
      </dgm:t>
    </dgm:pt>
    <dgm:pt modelId="{1ABEA377-0114-4682-8325-785D38A5E5B3}">
      <dgm:prSet/>
      <dgm:spPr/>
      <dgm:t>
        <a:bodyPr/>
        <a:lstStyle/>
        <a:p>
          <a:pPr>
            <a:lnSpc>
              <a:spcPct val="100000"/>
            </a:lnSpc>
          </a:pPr>
          <a:r>
            <a:rPr lang="en-US" b="1"/>
            <a:t>General Public:</a:t>
          </a:r>
          <a:endParaRPr lang="en-US"/>
        </a:p>
      </dgm:t>
    </dgm:pt>
    <dgm:pt modelId="{B857842A-62D8-43E4-A4BA-8C0E623BCF74}" type="parTrans" cxnId="{B37423F2-D53F-4B2E-8654-9ED7DB51FAF5}">
      <dgm:prSet/>
      <dgm:spPr/>
      <dgm:t>
        <a:bodyPr/>
        <a:lstStyle/>
        <a:p>
          <a:endParaRPr lang="en-US"/>
        </a:p>
      </dgm:t>
    </dgm:pt>
    <dgm:pt modelId="{7A6470D2-C522-4A0C-BFB5-68E85C03AB46}" type="sibTrans" cxnId="{B37423F2-D53F-4B2E-8654-9ED7DB51FAF5}">
      <dgm:prSet/>
      <dgm:spPr/>
      <dgm:t>
        <a:bodyPr/>
        <a:lstStyle/>
        <a:p>
          <a:endParaRPr lang="en-US"/>
        </a:p>
      </dgm:t>
    </dgm:pt>
    <dgm:pt modelId="{4FD1824E-5076-48D2-9F6F-F46AA32DADD3}" type="pres">
      <dgm:prSet presAssocID="{9E7B4F56-F16E-4099-8AC6-EFCBD8E61D19}" presName="root" presStyleCnt="0">
        <dgm:presLayoutVars>
          <dgm:dir/>
          <dgm:resizeHandles val="exact"/>
        </dgm:presLayoutVars>
      </dgm:prSet>
      <dgm:spPr/>
    </dgm:pt>
    <dgm:pt modelId="{CAAA03FC-0BF7-416B-96EC-C1AF64B20A63}" type="pres">
      <dgm:prSet presAssocID="{331B0FD5-1BDC-41F7-B8F2-F6DA886EF9CB}" presName="compNode" presStyleCnt="0"/>
      <dgm:spPr/>
    </dgm:pt>
    <dgm:pt modelId="{3A26BC4F-5EEC-4091-AC08-AE8827DC90E3}" type="pres">
      <dgm:prSet presAssocID="{331B0FD5-1BDC-41F7-B8F2-F6DA886EF9C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tist"/>
        </a:ext>
      </dgm:extLst>
    </dgm:pt>
    <dgm:pt modelId="{F12919BF-7EE3-4C73-AB82-EE1486B87A81}" type="pres">
      <dgm:prSet presAssocID="{331B0FD5-1BDC-41F7-B8F2-F6DA886EF9CB}" presName="spaceRect" presStyleCnt="0"/>
      <dgm:spPr/>
    </dgm:pt>
    <dgm:pt modelId="{4474A8C4-1DB8-4DD4-B5CC-4FEBB66D749D}" type="pres">
      <dgm:prSet presAssocID="{331B0FD5-1BDC-41F7-B8F2-F6DA886EF9CB}" presName="textRect" presStyleLbl="revTx" presStyleIdx="0" presStyleCnt="6">
        <dgm:presLayoutVars>
          <dgm:chMax val="1"/>
          <dgm:chPref val="1"/>
        </dgm:presLayoutVars>
      </dgm:prSet>
      <dgm:spPr/>
    </dgm:pt>
    <dgm:pt modelId="{54CCE94D-3EA0-4522-A5EC-D341649F7995}" type="pres">
      <dgm:prSet presAssocID="{973785FA-C1FB-44A8-ABDE-9CFC8CC7BFFA}" presName="sibTrans" presStyleCnt="0"/>
      <dgm:spPr/>
    </dgm:pt>
    <dgm:pt modelId="{B59CD81C-6840-49AB-9541-892BF3C17A4B}" type="pres">
      <dgm:prSet presAssocID="{9F76CC28-44B8-4587-9E53-B941414889AD}" presName="compNode" presStyleCnt="0"/>
      <dgm:spPr/>
    </dgm:pt>
    <dgm:pt modelId="{F87BEF53-C1CB-4531-AD71-1E5CF723E13C}" type="pres">
      <dgm:prSet presAssocID="{9F76CC28-44B8-4587-9E53-B941414889A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m strip"/>
        </a:ext>
      </dgm:extLst>
    </dgm:pt>
    <dgm:pt modelId="{194E233D-5A12-4D2B-9821-E4BD6F1AD452}" type="pres">
      <dgm:prSet presAssocID="{9F76CC28-44B8-4587-9E53-B941414889AD}" presName="spaceRect" presStyleCnt="0"/>
      <dgm:spPr/>
    </dgm:pt>
    <dgm:pt modelId="{EC75EC1C-157C-40F5-B9F3-A0DA74DD4EE1}" type="pres">
      <dgm:prSet presAssocID="{9F76CC28-44B8-4587-9E53-B941414889AD}" presName="textRect" presStyleLbl="revTx" presStyleIdx="1" presStyleCnt="6">
        <dgm:presLayoutVars>
          <dgm:chMax val="1"/>
          <dgm:chPref val="1"/>
        </dgm:presLayoutVars>
      </dgm:prSet>
      <dgm:spPr/>
    </dgm:pt>
    <dgm:pt modelId="{3073D34E-70F5-4393-87A7-35C8F2009F7A}" type="pres">
      <dgm:prSet presAssocID="{E4FCA746-E10B-47F7-A966-46351BE45BCD}" presName="sibTrans" presStyleCnt="0"/>
      <dgm:spPr/>
    </dgm:pt>
    <dgm:pt modelId="{71A8E1CA-1D80-482A-9660-444D18904337}" type="pres">
      <dgm:prSet presAssocID="{A801DC13-8FA4-451B-9843-B87D3F3F4AEC}" presName="compNode" presStyleCnt="0"/>
      <dgm:spPr/>
    </dgm:pt>
    <dgm:pt modelId="{2FEF4F0B-838B-4268-8F65-DD84E007E191}" type="pres">
      <dgm:prSet presAssocID="{A801DC13-8FA4-451B-9843-B87D3F3F4AE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aduation Cap"/>
        </a:ext>
      </dgm:extLst>
    </dgm:pt>
    <dgm:pt modelId="{CD1B8F12-2B31-4918-ABF2-F4D682AE2B21}" type="pres">
      <dgm:prSet presAssocID="{A801DC13-8FA4-451B-9843-B87D3F3F4AEC}" presName="spaceRect" presStyleCnt="0"/>
      <dgm:spPr/>
    </dgm:pt>
    <dgm:pt modelId="{D91FEC8B-142C-4682-8A1F-D17EC99B6B0C}" type="pres">
      <dgm:prSet presAssocID="{A801DC13-8FA4-451B-9843-B87D3F3F4AEC}" presName="textRect" presStyleLbl="revTx" presStyleIdx="2" presStyleCnt="6">
        <dgm:presLayoutVars>
          <dgm:chMax val="1"/>
          <dgm:chPref val="1"/>
        </dgm:presLayoutVars>
      </dgm:prSet>
      <dgm:spPr/>
    </dgm:pt>
    <dgm:pt modelId="{9445FF84-AD82-49E8-93BC-19E6BF3EBC93}" type="pres">
      <dgm:prSet presAssocID="{5E25BC3A-EA6F-47CB-91D2-8E33A50B16A8}" presName="sibTrans" presStyleCnt="0"/>
      <dgm:spPr/>
    </dgm:pt>
    <dgm:pt modelId="{712057A3-C760-49C0-8FA9-3D3797B468C9}" type="pres">
      <dgm:prSet presAssocID="{23C2153B-1218-4454-A922-6B0A4C497B14}" presName="compNode" presStyleCnt="0"/>
      <dgm:spPr/>
    </dgm:pt>
    <dgm:pt modelId="{FB7745C4-71FF-4566-9912-598B15F16D41}" type="pres">
      <dgm:prSet presAssocID="{23C2153B-1218-4454-A922-6B0A4C497B1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nk"/>
        </a:ext>
      </dgm:extLst>
    </dgm:pt>
    <dgm:pt modelId="{D0E30721-AE44-4CBE-8E24-7E456C356150}" type="pres">
      <dgm:prSet presAssocID="{23C2153B-1218-4454-A922-6B0A4C497B14}" presName="spaceRect" presStyleCnt="0"/>
      <dgm:spPr/>
    </dgm:pt>
    <dgm:pt modelId="{4BD0DA08-91AD-456C-9743-0B460413A49F}" type="pres">
      <dgm:prSet presAssocID="{23C2153B-1218-4454-A922-6B0A4C497B14}" presName="textRect" presStyleLbl="revTx" presStyleIdx="3" presStyleCnt="6">
        <dgm:presLayoutVars>
          <dgm:chMax val="1"/>
          <dgm:chPref val="1"/>
        </dgm:presLayoutVars>
      </dgm:prSet>
      <dgm:spPr/>
    </dgm:pt>
    <dgm:pt modelId="{10B38247-796D-4C32-96A1-1CF9630A3442}" type="pres">
      <dgm:prSet presAssocID="{D89CCA23-7743-46FC-AA41-F55E92624844}" presName="sibTrans" presStyleCnt="0"/>
      <dgm:spPr/>
    </dgm:pt>
    <dgm:pt modelId="{4A185A5D-BE4A-4910-9B4F-B54CE927EA75}" type="pres">
      <dgm:prSet presAssocID="{DEB6B903-AC34-4FC7-8B86-6CADA9970C17}" presName="compNode" presStyleCnt="0"/>
      <dgm:spPr/>
    </dgm:pt>
    <dgm:pt modelId="{48628ACA-5FF3-4C6D-A635-3E2497C844A0}" type="pres">
      <dgm:prSet presAssocID="{DEB6B903-AC34-4FC7-8B86-6CADA9970C1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ethoscope"/>
        </a:ext>
      </dgm:extLst>
    </dgm:pt>
    <dgm:pt modelId="{4E3D4E7A-977C-4B6D-959C-AB7EC2D71AC5}" type="pres">
      <dgm:prSet presAssocID="{DEB6B903-AC34-4FC7-8B86-6CADA9970C17}" presName="spaceRect" presStyleCnt="0"/>
      <dgm:spPr/>
    </dgm:pt>
    <dgm:pt modelId="{1EC3B418-562B-4106-AC9A-0B30E5FCF7E7}" type="pres">
      <dgm:prSet presAssocID="{DEB6B903-AC34-4FC7-8B86-6CADA9970C17}" presName="textRect" presStyleLbl="revTx" presStyleIdx="4" presStyleCnt="6">
        <dgm:presLayoutVars>
          <dgm:chMax val="1"/>
          <dgm:chPref val="1"/>
        </dgm:presLayoutVars>
      </dgm:prSet>
      <dgm:spPr/>
    </dgm:pt>
    <dgm:pt modelId="{0D7BD2D7-723B-4CB4-B70D-644EF14B2F28}" type="pres">
      <dgm:prSet presAssocID="{CDF73B07-BD4D-42F8-8727-79E9C0B3BABE}" presName="sibTrans" presStyleCnt="0"/>
      <dgm:spPr/>
    </dgm:pt>
    <dgm:pt modelId="{381BC9CB-9840-47A5-9147-5E9F8F90EE83}" type="pres">
      <dgm:prSet presAssocID="{1ABEA377-0114-4682-8325-785D38A5E5B3}" presName="compNode" presStyleCnt="0"/>
      <dgm:spPr/>
    </dgm:pt>
    <dgm:pt modelId="{4C8830D2-4447-4DFE-9381-FA0CA69BA7DE}" type="pres">
      <dgm:prSet presAssocID="{1ABEA377-0114-4682-8325-785D38A5E5B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heatre"/>
        </a:ext>
      </dgm:extLst>
    </dgm:pt>
    <dgm:pt modelId="{21B41A71-5CD9-4E65-9400-49D3D989B904}" type="pres">
      <dgm:prSet presAssocID="{1ABEA377-0114-4682-8325-785D38A5E5B3}" presName="spaceRect" presStyleCnt="0"/>
      <dgm:spPr/>
    </dgm:pt>
    <dgm:pt modelId="{FD328942-EEED-47C9-98C0-ED5603A5A920}" type="pres">
      <dgm:prSet presAssocID="{1ABEA377-0114-4682-8325-785D38A5E5B3}" presName="textRect" presStyleLbl="revTx" presStyleIdx="5" presStyleCnt="6">
        <dgm:presLayoutVars>
          <dgm:chMax val="1"/>
          <dgm:chPref val="1"/>
        </dgm:presLayoutVars>
      </dgm:prSet>
      <dgm:spPr/>
    </dgm:pt>
  </dgm:ptLst>
  <dgm:cxnLst>
    <dgm:cxn modelId="{F9914D07-07A1-4777-BA16-A5636B60615D}" srcId="{9E7B4F56-F16E-4099-8AC6-EFCBD8E61D19}" destId="{331B0FD5-1BDC-41F7-B8F2-F6DA886EF9CB}" srcOrd="0" destOrd="0" parTransId="{CC2A3FF8-4E59-489E-BF28-8FBF0CDC869A}" sibTransId="{973785FA-C1FB-44A8-ABDE-9CFC8CC7BFFA}"/>
    <dgm:cxn modelId="{8EB72A1B-70D1-423C-953F-CE5A053C6AE7}" type="presOf" srcId="{DEB6B903-AC34-4FC7-8B86-6CADA9970C17}" destId="{1EC3B418-562B-4106-AC9A-0B30E5FCF7E7}" srcOrd="0" destOrd="0" presId="urn:microsoft.com/office/officeart/2018/2/layout/IconLabelList"/>
    <dgm:cxn modelId="{2B66E327-DAB4-4B5E-955D-D3972B7508B7}" type="presOf" srcId="{23C2153B-1218-4454-A922-6B0A4C497B14}" destId="{4BD0DA08-91AD-456C-9743-0B460413A49F}" srcOrd="0" destOrd="0" presId="urn:microsoft.com/office/officeart/2018/2/layout/IconLabelList"/>
    <dgm:cxn modelId="{5A52DC28-BB0E-405B-9BC2-630874ABDA46}" srcId="{9E7B4F56-F16E-4099-8AC6-EFCBD8E61D19}" destId="{DEB6B903-AC34-4FC7-8B86-6CADA9970C17}" srcOrd="4" destOrd="0" parTransId="{162D91CC-9CBF-43F0-BE84-23F64C8D6621}" sibTransId="{CDF73B07-BD4D-42F8-8727-79E9C0B3BABE}"/>
    <dgm:cxn modelId="{85B62F43-D45E-4121-9EDB-010F129386D3}" type="presOf" srcId="{A801DC13-8FA4-451B-9843-B87D3F3F4AEC}" destId="{D91FEC8B-142C-4682-8A1F-D17EC99B6B0C}" srcOrd="0" destOrd="0" presId="urn:microsoft.com/office/officeart/2018/2/layout/IconLabelList"/>
    <dgm:cxn modelId="{DE2B9E63-2DAA-48DF-ACD7-598FB63DFAAC}" srcId="{9E7B4F56-F16E-4099-8AC6-EFCBD8E61D19}" destId="{A801DC13-8FA4-451B-9843-B87D3F3F4AEC}" srcOrd="2" destOrd="0" parTransId="{52DEC3B1-D3AE-4CF9-858B-33A4F640B654}" sibTransId="{5E25BC3A-EA6F-47CB-91D2-8E33A50B16A8}"/>
    <dgm:cxn modelId="{6C786281-CBB7-4F04-BCCA-F2DE4292A172}" type="presOf" srcId="{1ABEA377-0114-4682-8325-785D38A5E5B3}" destId="{FD328942-EEED-47C9-98C0-ED5603A5A920}" srcOrd="0" destOrd="0" presId="urn:microsoft.com/office/officeart/2018/2/layout/IconLabelList"/>
    <dgm:cxn modelId="{F5B43082-A593-46D0-B03B-7856D3D96924}" type="presOf" srcId="{9E7B4F56-F16E-4099-8AC6-EFCBD8E61D19}" destId="{4FD1824E-5076-48D2-9F6F-F46AA32DADD3}" srcOrd="0" destOrd="0" presId="urn:microsoft.com/office/officeart/2018/2/layout/IconLabelList"/>
    <dgm:cxn modelId="{EB2E1B84-C3BF-41B8-87F8-97C657947E0D}" srcId="{9E7B4F56-F16E-4099-8AC6-EFCBD8E61D19}" destId="{23C2153B-1218-4454-A922-6B0A4C497B14}" srcOrd="3" destOrd="0" parTransId="{A83B48ED-5DD1-4CF4-804B-042134052C18}" sibTransId="{D89CCA23-7743-46FC-AA41-F55E92624844}"/>
    <dgm:cxn modelId="{6931B9BF-928B-4BBC-A087-0B5557B79C82}" type="presOf" srcId="{9F76CC28-44B8-4587-9E53-B941414889AD}" destId="{EC75EC1C-157C-40F5-B9F3-A0DA74DD4EE1}" srcOrd="0" destOrd="0" presId="urn:microsoft.com/office/officeart/2018/2/layout/IconLabelList"/>
    <dgm:cxn modelId="{73327AE2-345A-461B-8B7B-3E48264FCA3E}" srcId="{9E7B4F56-F16E-4099-8AC6-EFCBD8E61D19}" destId="{9F76CC28-44B8-4587-9E53-B941414889AD}" srcOrd="1" destOrd="0" parTransId="{68430C1F-5664-4E5D-8F46-A88C80EEA573}" sibTransId="{E4FCA746-E10B-47F7-A966-46351BE45BCD}"/>
    <dgm:cxn modelId="{B37423F2-D53F-4B2E-8654-9ED7DB51FAF5}" srcId="{9E7B4F56-F16E-4099-8AC6-EFCBD8E61D19}" destId="{1ABEA377-0114-4682-8325-785D38A5E5B3}" srcOrd="5" destOrd="0" parTransId="{B857842A-62D8-43E4-A4BA-8C0E623BCF74}" sibTransId="{7A6470D2-C522-4A0C-BFB5-68E85C03AB46}"/>
    <dgm:cxn modelId="{CA1BC5FE-94BB-4DDC-9E0C-953F966C5448}" type="presOf" srcId="{331B0FD5-1BDC-41F7-B8F2-F6DA886EF9CB}" destId="{4474A8C4-1DB8-4DD4-B5CC-4FEBB66D749D}" srcOrd="0" destOrd="0" presId="urn:microsoft.com/office/officeart/2018/2/layout/IconLabelList"/>
    <dgm:cxn modelId="{3D2DD217-EE34-42E5-A8F0-31B6036F0F24}" type="presParOf" srcId="{4FD1824E-5076-48D2-9F6F-F46AA32DADD3}" destId="{CAAA03FC-0BF7-416B-96EC-C1AF64B20A63}" srcOrd="0" destOrd="0" presId="urn:microsoft.com/office/officeart/2018/2/layout/IconLabelList"/>
    <dgm:cxn modelId="{27CBF657-523E-4182-887C-47C51FA06AF5}" type="presParOf" srcId="{CAAA03FC-0BF7-416B-96EC-C1AF64B20A63}" destId="{3A26BC4F-5EEC-4091-AC08-AE8827DC90E3}" srcOrd="0" destOrd="0" presId="urn:microsoft.com/office/officeart/2018/2/layout/IconLabelList"/>
    <dgm:cxn modelId="{0EEAD70F-73E0-4EA3-9577-D44EF990B91A}" type="presParOf" srcId="{CAAA03FC-0BF7-416B-96EC-C1AF64B20A63}" destId="{F12919BF-7EE3-4C73-AB82-EE1486B87A81}" srcOrd="1" destOrd="0" presId="urn:microsoft.com/office/officeart/2018/2/layout/IconLabelList"/>
    <dgm:cxn modelId="{717CB0D2-444E-46C4-8196-79AC9B4944DE}" type="presParOf" srcId="{CAAA03FC-0BF7-416B-96EC-C1AF64B20A63}" destId="{4474A8C4-1DB8-4DD4-B5CC-4FEBB66D749D}" srcOrd="2" destOrd="0" presId="urn:microsoft.com/office/officeart/2018/2/layout/IconLabelList"/>
    <dgm:cxn modelId="{EB86B89D-ACF5-428A-9DA0-488395D424EC}" type="presParOf" srcId="{4FD1824E-5076-48D2-9F6F-F46AA32DADD3}" destId="{54CCE94D-3EA0-4522-A5EC-D341649F7995}" srcOrd="1" destOrd="0" presId="urn:microsoft.com/office/officeart/2018/2/layout/IconLabelList"/>
    <dgm:cxn modelId="{8AED743C-D6A3-407E-B050-D83A534A0B17}" type="presParOf" srcId="{4FD1824E-5076-48D2-9F6F-F46AA32DADD3}" destId="{B59CD81C-6840-49AB-9541-892BF3C17A4B}" srcOrd="2" destOrd="0" presId="urn:microsoft.com/office/officeart/2018/2/layout/IconLabelList"/>
    <dgm:cxn modelId="{85CEC7E9-2577-469C-984D-5B1C9141BECF}" type="presParOf" srcId="{B59CD81C-6840-49AB-9541-892BF3C17A4B}" destId="{F87BEF53-C1CB-4531-AD71-1E5CF723E13C}" srcOrd="0" destOrd="0" presId="urn:microsoft.com/office/officeart/2018/2/layout/IconLabelList"/>
    <dgm:cxn modelId="{BBFA127E-D882-4914-8BF5-DC51D8DBB9B8}" type="presParOf" srcId="{B59CD81C-6840-49AB-9541-892BF3C17A4B}" destId="{194E233D-5A12-4D2B-9821-E4BD6F1AD452}" srcOrd="1" destOrd="0" presId="urn:microsoft.com/office/officeart/2018/2/layout/IconLabelList"/>
    <dgm:cxn modelId="{DFDCF706-DBF4-4F7A-920A-7CFF1663E470}" type="presParOf" srcId="{B59CD81C-6840-49AB-9541-892BF3C17A4B}" destId="{EC75EC1C-157C-40F5-B9F3-A0DA74DD4EE1}" srcOrd="2" destOrd="0" presId="urn:microsoft.com/office/officeart/2018/2/layout/IconLabelList"/>
    <dgm:cxn modelId="{4EB8B883-AFC7-4167-AB3A-1B0B33F7B18E}" type="presParOf" srcId="{4FD1824E-5076-48D2-9F6F-F46AA32DADD3}" destId="{3073D34E-70F5-4393-87A7-35C8F2009F7A}" srcOrd="3" destOrd="0" presId="urn:microsoft.com/office/officeart/2018/2/layout/IconLabelList"/>
    <dgm:cxn modelId="{6CA121A6-36F2-4FD1-9181-C24B9A1363F7}" type="presParOf" srcId="{4FD1824E-5076-48D2-9F6F-F46AA32DADD3}" destId="{71A8E1CA-1D80-482A-9660-444D18904337}" srcOrd="4" destOrd="0" presId="urn:microsoft.com/office/officeart/2018/2/layout/IconLabelList"/>
    <dgm:cxn modelId="{DF8926EB-F96F-4605-A64C-024F1289B34F}" type="presParOf" srcId="{71A8E1CA-1D80-482A-9660-444D18904337}" destId="{2FEF4F0B-838B-4268-8F65-DD84E007E191}" srcOrd="0" destOrd="0" presId="urn:microsoft.com/office/officeart/2018/2/layout/IconLabelList"/>
    <dgm:cxn modelId="{CF23987A-0A88-4432-A4E6-7DD0E2914189}" type="presParOf" srcId="{71A8E1CA-1D80-482A-9660-444D18904337}" destId="{CD1B8F12-2B31-4918-ABF2-F4D682AE2B21}" srcOrd="1" destOrd="0" presId="urn:microsoft.com/office/officeart/2018/2/layout/IconLabelList"/>
    <dgm:cxn modelId="{6EBEED10-761F-4FA3-9085-38442DC15B36}" type="presParOf" srcId="{71A8E1CA-1D80-482A-9660-444D18904337}" destId="{D91FEC8B-142C-4682-8A1F-D17EC99B6B0C}" srcOrd="2" destOrd="0" presId="urn:microsoft.com/office/officeart/2018/2/layout/IconLabelList"/>
    <dgm:cxn modelId="{AB4481D0-A4F3-4ECD-910B-D5F2D515A2AE}" type="presParOf" srcId="{4FD1824E-5076-48D2-9F6F-F46AA32DADD3}" destId="{9445FF84-AD82-49E8-93BC-19E6BF3EBC93}" srcOrd="5" destOrd="0" presId="urn:microsoft.com/office/officeart/2018/2/layout/IconLabelList"/>
    <dgm:cxn modelId="{DF26BE1A-C286-4142-89C7-E99B5C1E1FC1}" type="presParOf" srcId="{4FD1824E-5076-48D2-9F6F-F46AA32DADD3}" destId="{712057A3-C760-49C0-8FA9-3D3797B468C9}" srcOrd="6" destOrd="0" presId="urn:microsoft.com/office/officeart/2018/2/layout/IconLabelList"/>
    <dgm:cxn modelId="{6ACD5910-8280-4B1D-8490-7FDF1755AD9F}" type="presParOf" srcId="{712057A3-C760-49C0-8FA9-3D3797B468C9}" destId="{FB7745C4-71FF-4566-9912-598B15F16D41}" srcOrd="0" destOrd="0" presId="urn:microsoft.com/office/officeart/2018/2/layout/IconLabelList"/>
    <dgm:cxn modelId="{E14C5277-1701-44E4-B2D4-B85A28363557}" type="presParOf" srcId="{712057A3-C760-49C0-8FA9-3D3797B468C9}" destId="{D0E30721-AE44-4CBE-8E24-7E456C356150}" srcOrd="1" destOrd="0" presId="urn:microsoft.com/office/officeart/2018/2/layout/IconLabelList"/>
    <dgm:cxn modelId="{4B011F1A-CB96-4ED7-B62D-55B3BE460345}" type="presParOf" srcId="{712057A3-C760-49C0-8FA9-3D3797B468C9}" destId="{4BD0DA08-91AD-456C-9743-0B460413A49F}" srcOrd="2" destOrd="0" presId="urn:microsoft.com/office/officeart/2018/2/layout/IconLabelList"/>
    <dgm:cxn modelId="{74301EA7-FE85-4800-A3AC-7C293D5575AC}" type="presParOf" srcId="{4FD1824E-5076-48D2-9F6F-F46AA32DADD3}" destId="{10B38247-796D-4C32-96A1-1CF9630A3442}" srcOrd="7" destOrd="0" presId="urn:microsoft.com/office/officeart/2018/2/layout/IconLabelList"/>
    <dgm:cxn modelId="{1063C6B3-FE86-4950-823B-E5FD68977F08}" type="presParOf" srcId="{4FD1824E-5076-48D2-9F6F-F46AA32DADD3}" destId="{4A185A5D-BE4A-4910-9B4F-B54CE927EA75}" srcOrd="8" destOrd="0" presId="urn:microsoft.com/office/officeart/2018/2/layout/IconLabelList"/>
    <dgm:cxn modelId="{3AD3AC92-129F-4AEE-80C9-4D78C07F0A0D}" type="presParOf" srcId="{4A185A5D-BE4A-4910-9B4F-B54CE927EA75}" destId="{48628ACA-5FF3-4C6D-A635-3E2497C844A0}" srcOrd="0" destOrd="0" presId="urn:microsoft.com/office/officeart/2018/2/layout/IconLabelList"/>
    <dgm:cxn modelId="{FBDE386C-2EC9-474A-A767-57D5DBD432C3}" type="presParOf" srcId="{4A185A5D-BE4A-4910-9B4F-B54CE927EA75}" destId="{4E3D4E7A-977C-4B6D-959C-AB7EC2D71AC5}" srcOrd="1" destOrd="0" presId="urn:microsoft.com/office/officeart/2018/2/layout/IconLabelList"/>
    <dgm:cxn modelId="{0CF70F7B-5289-40C6-A183-617C4CFEEAF3}" type="presParOf" srcId="{4A185A5D-BE4A-4910-9B4F-B54CE927EA75}" destId="{1EC3B418-562B-4106-AC9A-0B30E5FCF7E7}" srcOrd="2" destOrd="0" presId="urn:microsoft.com/office/officeart/2018/2/layout/IconLabelList"/>
    <dgm:cxn modelId="{B444440C-113C-4278-B772-B3A925C83D55}" type="presParOf" srcId="{4FD1824E-5076-48D2-9F6F-F46AA32DADD3}" destId="{0D7BD2D7-723B-4CB4-B70D-644EF14B2F28}" srcOrd="9" destOrd="0" presId="urn:microsoft.com/office/officeart/2018/2/layout/IconLabelList"/>
    <dgm:cxn modelId="{D39323A7-4E05-4394-AB8E-48BFD8FB8F42}" type="presParOf" srcId="{4FD1824E-5076-48D2-9F6F-F46AA32DADD3}" destId="{381BC9CB-9840-47A5-9147-5E9F8F90EE83}" srcOrd="10" destOrd="0" presId="urn:microsoft.com/office/officeart/2018/2/layout/IconLabelList"/>
    <dgm:cxn modelId="{63195C57-6A42-4C3B-BC46-1C382E9CAC7F}" type="presParOf" srcId="{381BC9CB-9840-47A5-9147-5E9F8F90EE83}" destId="{4C8830D2-4447-4DFE-9381-FA0CA69BA7DE}" srcOrd="0" destOrd="0" presId="urn:microsoft.com/office/officeart/2018/2/layout/IconLabelList"/>
    <dgm:cxn modelId="{8F11E29F-6F12-43E4-87A5-F5263DB4D582}" type="presParOf" srcId="{381BC9CB-9840-47A5-9147-5E9F8F90EE83}" destId="{21B41A71-5CD9-4E65-9400-49D3D989B904}" srcOrd="1" destOrd="0" presId="urn:microsoft.com/office/officeart/2018/2/layout/IconLabelList"/>
    <dgm:cxn modelId="{0A2675FD-D09D-483A-8D19-0B87671D539C}" type="presParOf" srcId="{381BC9CB-9840-47A5-9147-5E9F8F90EE83}" destId="{FD328942-EEED-47C9-98C0-ED5603A5A92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C1AE9C-D5C9-46A7-AFF7-08778606F3E0}"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9260F044-A858-466E-ACA5-A32C0A5D65E8}">
      <dgm:prSet phldrT="[Text]" phldr="0"/>
      <dgm:spPr/>
      <dgm:t>
        <a:bodyPr/>
        <a:lstStyle/>
        <a:p>
          <a:pPr rtl="0"/>
          <a:r>
            <a:rPr lang="en-US" dirty="0">
              <a:solidFill>
                <a:srgbClr val="0D0D0D"/>
              </a:solidFill>
            </a:rPr>
            <a:t>Image Quality</a:t>
          </a:r>
          <a:endParaRPr lang="en-US" dirty="0"/>
        </a:p>
      </dgm:t>
    </dgm:pt>
    <dgm:pt modelId="{D378956B-245E-4FC5-95D4-0095C2D81675}" type="parTrans" cxnId="{D760E7A7-EA37-45F4-BA12-A6DA66D691E4}">
      <dgm:prSet/>
      <dgm:spPr/>
      <dgm:t>
        <a:bodyPr/>
        <a:lstStyle/>
        <a:p>
          <a:endParaRPr lang="en-US"/>
        </a:p>
      </dgm:t>
    </dgm:pt>
    <dgm:pt modelId="{12252283-BBE1-425F-B9BC-38F8B63C5AB8}" type="sibTrans" cxnId="{D760E7A7-EA37-45F4-BA12-A6DA66D691E4}">
      <dgm:prSet/>
      <dgm:spPr/>
      <dgm:t>
        <a:bodyPr/>
        <a:lstStyle/>
        <a:p>
          <a:endParaRPr lang="en-US"/>
        </a:p>
      </dgm:t>
    </dgm:pt>
    <dgm:pt modelId="{524BE7B2-4106-4308-A64B-0B9AC294D16E}">
      <dgm:prSet phldrT="[Text]" phldr="0"/>
      <dgm:spPr/>
      <dgm:t>
        <a:bodyPr/>
        <a:lstStyle/>
        <a:p>
          <a:pPr rtl="0"/>
          <a:r>
            <a:rPr lang="en-US" dirty="0">
              <a:solidFill>
                <a:srgbClr val="0D0D0D"/>
              </a:solidFill>
            </a:rPr>
            <a:t>This can be evaluated subjectively by human observers or objectively using metrics like Structural Similarity Index (SSIM) or Fréchet Inception Distance (FID).</a:t>
          </a:r>
          <a:endParaRPr lang="en-US" dirty="0"/>
        </a:p>
      </dgm:t>
    </dgm:pt>
    <dgm:pt modelId="{9F5F23F5-EC24-4BF7-88FB-5780F99AC835}" type="parTrans" cxnId="{59F9683F-36C5-4BBC-A389-30D9A320F702}">
      <dgm:prSet/>
      <dgm:spPr/>
      <dgm:t>
        <a:bodyPr/>
        <a:lstStyle/>
        <a:p>
          <a:endParaRPr lang="en-US"/>
        </a:p>
      </dgm:t>
    </dgm:pt>
    <dgm:pt modelId="{6EBEBF75-105A-456F-B75C-896E7EC05D65}" type="sibTrans" cxnId="{59F9683F-36C5-4BBC-A389-30D9A320F702}">
      <dgm:prSet/>
      <dgm:spPr/>
      <dgm:t>
        <a:bodyPr/>
        <a:lstStyle/>
        <a:p>
          <a:endParaRPr lang="en-US"/>
        </a:p>
      </dgm:t>
    </dgm:pt>
    <dgm:pt modelId="{B1BDF68E-4BFC-4DA2-BBAD-31EE8AA24D22}">
      <dgm:prSet phldrT="[Text]" phldr="0"/>
      <dgm:spPr/>
      <dgm:t>
        <a:bodyPr/>
        <a:lstStyle/>
        <a:p>
          <a:pPr rtl="0"/>
          <a:r>
            <a:rPr lang="en-US" dirty="0">
              <a:solidFill>
                <a:srgbClr val="0D0D0D"/>
              </a:solidFill>
            </a:rPr>
            <a:t>Training Convergence</a:t>
          </a:r>
          <a:endParaRPr lang="en-US" dirty="0"/>
        </a:p>
      </dgm:t>
    </dgm:pt>
    <dgm:pt modelId="{1CE1AFB7-300B-4662-A54C-3E0A42B48A8A}" type="parTrans" cxnId="{66687808-440D-4BED-99FC-CE898BB33CFC}">
      <dgm:prSet/>
      <dgm:spPr/>
      <dgm:t>
        <a:bodyPr/>
        <a:lstStyle/>
        <a:p>
          <a:endParaRPr lang="en-US"/>
        </a:p>
      </dgm:t>
    </dgm:pt>
    <dgm:pt modelId="{29BB73AC-9B52-4716-9B9B-26F67188B9B6}" type="sibTrans" cxnId="{66687808-440D-4BED-99FC-CE898BB33CFC}">
      <dgm:prSet/>
      <dgm:spPr/>
      <dgm:t>
        <a:bodyPr/>
        <a:lstStyle/>
        <a:p>
          <a:endParaRPr lang="en-US"/>
        </a:p>
      </dgm:t>
    </dgm:pt>
    <dgm:pt modelId="{F65320BE-7AAD-4F1A-B214-72AEFABDDEE6}">
      <dgm:prSet phldrT="[Text]" phldr="0"/>
      <dgm:spPr/>
      <dgm:t>
        <a:bodyPr/>
        <a:lstStyle/>
        <a:p>
          <a:pPr rtl="0"/>
          <a:r>
            <a:rPr lang="en-US" dirty="0">
              <a:solidFill>
                <a:srgbClr val="0D0D0D"/>
              </a:solidFill>
            </a:rPr>
            <a:t>Monitoring the convergence of the generator and discriminator losses throughout the training process can indicate the stability and progress of the GAN model.</a:t>
          </a:r>
          <a:endParaRPr lang="en-US" dirty="0"/>
        </a:p>
      </dgm:t>
    </dgm:pt>
    <dgm:pt modelId="{8CF9D998-0A75-45DD-8730-538266EDDCC7}" type="parTrans" cxnId="{D3D60A2E-34EA-4A92-9170-A0B1F053A623}">
      <dgm:prSet/>
      <dgm:spPr/>
      <dgm:t>
        <a:bodyPr/>
        <a:lstStyle/>
        <a:p>
          <a:endParaRPr lang="en-US"/>
        </a:p>
      </dgm:t>
    </dgm:pt>
    <dgm:pt modelId="{A1FBFA82-C5FE-4FB1-9CE8-2B20A64D94F5}" type="sibTrans" cxnId="{D3D60A2E-34EA-4A92-9170-A0B1F053A623}">
      <dgm:prSet/>
      <dgm:spPr/>
      <dgm:t>
        <a:bodyPr/>
        <a:lstStyle/>
        <a:p>
          <a:endParaRPr lang="en-US"/>
        </a:p>
      </dgm:t>
    </dgm:pt>
    <dgm:pt modelId="{5B7820CE-8CB3-4A0D-9ADA-41320A50DDD5}">
      <dgm:prSet phldrT="[Text]" phldr="0"/>
      <dgm:spPr/>
      <dgm:t>
        <a:bodyPr/>
        <a:lstStyle/>
        <a:p>
          <a:r>
            <a:rPr lang="en-US" dirty="0">
              <a:solidFill>
                <a:srgbClr val="0D0D0D"/>
              </a:solidFill>
            </a:rPr>
            <a:t>Diversity</a:t>
          </a:r>
          <a:endParaRPr lang="en-US" dirty="0"/>
        </a:p>
      </dgm:t>
    </dgm:pt>
    <dgm:pt modelId="{0CEF5294-77EE-45D4-A9BE-1917C8204F10}" type="parTrans" cxnId="{521A5DE8-325A-476C-AD72-8C9D144256D4}">
      <dgm:prSet/>
      <dgm:spPr/>
      <dgm:t>
        <a:bodyPr/>
        <a:lstStyle/>
        <a:p>
          <a:endParaRPr lang="en-US"/>
        </a:p>
      </dgm:t>
    </dgm:pt>
    <dgm:pt modelId="{6D679317-CF96-4DD9-9757-D4DAC50C9694}" type="sibTrans" cxnId="{521A5DE8-325A-476C-AD72-8C9D144256D4}">
      <dgm:prSet/>
      <dgm:spPr/>
      <dgm:t>
        <a:bodyPr/>
        <a:lstStyle/>
        <a:p>
          <a:endParaRPr lang="en-US"/>
        </a:p>
      </dgm:t>
    </dgm:pt>
    <dgm:pt modelId="{6D018B4C-709C-4927-AA58-4031D850AB59}">
      <dgm:prSet phldrT="[Text]" phldr="0"/>
      <dgm:spPr/>
      <dgm:t>
        <a:bodyPr/>
        <a:lstStyle/>
        <a:p>
          <a:pPr rtl="0"/>
          <a:r>
            <a:rPr lang="en-US" dirty="0">
              <a:solidFill>
                <a:srgbClr val="0D0D0D"/>
              </a:solidFill>
            </a:rPr>
            <a:t>GANs should be able to produce diverse images that cover a wide range of styles and variations within the given dataset. Diversity can be assessed by examining the variety of images generated.</a:t>
          </a:r>
          <a:endParaRPr lang="en-US" dirty="0"/>
        </a:p>
      </dgm:t>
    </dgm:pt>
    <dgm:pt modelId="{CF20D1AB-C450-4F13-BA42-15E4A231C012}" type="parTrans" cxnId="{39EB7B48-97A0-4D55-9F27-B9120E7890C5}">
      <dgm:prSet/>
      <dgm:spPr/>
      <dgm:t>
        <a:bodyPr/>
        <a:lstStyle/>
        <a:p>
          <a:endParaRPr lang="en-US"/>
        </a:p>
      </dgm:t>
    </dgm:pt>
    <dgm:pt modelId="{8A692877-9B90-47F6-8E6C-C7D96BA96EBA}" type="sibTrans" cxnId="{39EB7B48-97A0-4D55-9F27-B9120E7890C5}">
      <dgm:prSet/>
      <dgm:spPr/>
      <dgm:t>
        <a:bodyPr/>
        <a:lstStyle/>
        <a:p>
          <a:endParaRPr lang="en-US"/>
        </a:p>
      </dgm:t>
    </dgm:pt>
    <dgm:pt modelId="{A2370BB3-7040-4426-82A4-BAD7D71F21E8}" type="pres">
      <dgm:prSet presAssocID="{72C1AE9C-D5C9-46A7-AFF7-08778606F3E0}" presName="linearFlow" presStyleCnt="0">
        <dgm:presLayoutVars>
          <dgm:dir/>
          <dgm:animLvl val="lvl"/>
          <dgm:resizeHandles val="exact"/>
        </dgm:presLayoutVars>
      </dgm:prSet>
      <dgm:spPr/>
    </dgm:pt>
    <dgm:pt modelId="{B3822BC2-CC35-4697-9AB9-2C81BE44D6FD}" type="pres">
      <dgm:prSet presAssocID="{9260F044-A858-466E-ACA5-A32C0A5D65E8}" presName="composite" presStyleCnt="0"/>
      <dgm:spPr/>
    </dgm:pt>
    <dgm:pt modelId="{F4DD6AEE-95C7-433C-85EE-FE1C39E81F16}" type="pres">
      <dgm:prSet presAssocID="{9260F044-A858-466E-ACA5-A32C0A5D65E8}" presName="parTx" presStyleLbl="node1" presStyleIdx="0" presStyleCnt="3">
        <dgm:presLayoutVars>
          <dgm:chMax val="0"/>
          <dgm:chPref val="0"/>
          <dgm:bulletEnabled val="1"/>
        </dgm:presLayoutVars>
      </dgm:prSet>
      <dgm:spPr/>
    </dgm:pt>
    <dgm:pt modelId="{B955AF43-C745-4876-8F01-4F349684C97F}" type="pres">
      <dgm:prSet presAssocID="{9260F044-A858-466E-ACA5-A32C0A5D65E8}" presName="parSh" presStyleLbl="node1" presStyleIdx="0" presStyleCnt="3"/>
      <dgm:spPr/>
    </dgm:pt>
    <dgm:pt modelId="{7957D449-81E2-47EE-BC55-E250F40F02C3}" type="pres">
      <dgm:prSet presAssocID="{9260F044-A858-466E-ACA5-A32C0A5D65E8}" presName="desTx" presStyleLbl="fgAcc1" presStyleIdx="0" presStyleCnt="3">
        <dgm:presLayoutVars>
          <dgm:bulletEnabled val="1"/>
        </dgm:presLayoutVars>
      </dgm:prSet>
      <dgm:spPr/>
    </dgm:pt>
    <dgm:pt modelId="{8D142669-6784-4AAF-9659-27E5451A5D4E}" type="pres">
      <dgm:prSet presAssocID="{12252283-BBE1-425F-B9BC-38F8B63C5AB8}" presName="sibTrans" presStyleLbl="sibTrans2D1" presStyleIdx="0" presStyleCnt="2"/>
      <dgm:spPr/>
    </dgm:pt>
    <dgm:pt modelId="{48F8D723-1004-4594-AA51-482E4D1BC8A0}" type="pres">
      <dgm:prSet presAssocID="{12252283-BBE1-425F-B9BC-38F8B63C5AB8}" presName="connTx" presStyleLbl="sibTrans2D1" presStyleIdx="0" presStyleCnt="2"/>
      <dgm:spPr/>
    </dgm:pt>
    <dgm:pt modelId="{D9E17020-9723-4B6A-B171-57C676063D85}" type="pres">
      <dgm:prSet presAssocID="{B1BDF68E-4BFC-4DA2-BBAD-31EE8AA24D22}" presName="composite" presStyleCnt="0"/>
      <dgm:spPr/>
    </dgm:pt>
    <dgm:pt modelId="{50F43158-44AE-481D-8A7F-C71679346842}" type="pres">
      <dgm:prSet presAssocID="{B1BDF68E-4BFC-4DA2-BBAD-31EE8AA24D22}" presName="parTx" presStyleLbl="node1" presStyleIdx="0" presStyleCnt="3">
        <dgm:presLayoutVars>
          <dgm:chMax val="0"/>
          <dgm:chPref val="0"/>
          <dgm:bulletEnabled val="1"/>
        </dgm:presLayoutVars>
      </dgm:prSet>
      <dgm:spPr/>
    </dgm:pt>
    <dgm:pt modelId="{9A3E31F8-17DC-48AF-9479-D3E0DA4D1DEA}" type="pres">
      <dgm:prSet presAssocID="{B1BDF68E-4BFC-4DA2-BBAD-31EE8AA24D22}" presName="parSh" presStyleLbl="node1" presStyleIdx="1" presStyleCnt="3"/>
      <dgm:spPr/>
    </dgm:pt>
    <dgm:pt modelId="{38A36FDD-EBD2-4FDE-8808-B14CBCF36F8A}" type="pres">
      <dgm:prSet presAssocID="{B1BDF68E-4BFC-4DA2-BBAD-31EE8AA24D22}" presName="desTx" presStyleLbl="fgAcc1" presStyleIdx="1" presStyleCnt="3">
        <dgm:presLayoutVars>
          <dgm:bulletEnabled val="1"/>
        </dgm:presLayoutVars>
      </dgm:prSet>
      <dgm:spPr/>
    </dgm:pt>
    <dgm:pt modelId="{4C7115AA-0F2A-4202-B503-620B7C9E5FA5}" type="pres">
      <dgm:prSet presAssocID="{29BB73AC-9B52-4716-9B9B-26F67188B9B6}" presName="sibTrans" presStyleLbl="sibTrans2D1" presStyleIdx="1" presStyleCnt="2"/>
      <dgm:spPr/>
    </dgm:pt>
    <dgm:pt modelId="{3F0AB2BE-3046-45EA-9869-913330D3CD25}" type="pres">
      <dgm:prSet presAssocID="{29BB73AC-9B52-4716-9B9B-26F67188B9B6}" presName="connTx" presStyleLbl="sibTrans2D1" presStyleIdx="1" presStyleCnt="2"/>
      <dgm:spPr/>
    </dgm:pt>
    <dgm:pt modelId="{713336ED-38BB-4B54-8EDE-2619E4C9CA91}" type="pres">
      <dgm:prSet presAssocID="{5B7820CE-8CB3-4A0D-9ADA-41320A50DDD5}" presName="composite" presStyleCnt="0"/>
      <dgm:spPr/>
    </dgm:pt>
    <dgm:pt modelId="{43620274-8E72-4A34-9059-B0711BBD82D8}" type="pres">
      <dgm:prSet presAssocID="{5B7820CE-8CB3-4A0D-9ADA-41320A50DDD5}" presName="parTx" presStyleLbl="node1" presStyleIdx="1" presStyleCnt="3">
        <dgm:presLayoutVars>
          <dgm:chMax val="0"/>
          <dgm:chPref val="0"/>
          <dgm:bulletEnabled val="1"/>
        </dgm:presLayoutVars>
      </dgm:prSet>
      <dgm:spPr/>
    </dgm:pt>
    <dgm:pt modelId="{003AC420-460F-4E42-91AA-B855166CD2EB}" type="pres">
      <dgm:prSet presAssocID="{5B7820CE-8CB3-4A0D-9ADA-41320A50DDD5}" presName="parSh" presStyleLbl="node1" presStyleIdx="2" presStyleCnt="3"/>
      <dgm:spPr/>
    </dgm:pt>
    <dgm:pt modelId="{481713DF-6AD3-4AE3-BAD6-1560458AD776}" type="pres">
      <dgm:prSet presAssocID="{5B7820CE-8CB3-4A0D-9ADA-41320A50DDD5}" presName="desTx" presStyleLbl="fgAcc1" presStyleIdx="2" presStyleCnt="3">
        <dgm:presLayoutVars>
          <dgm:bulletEnabled val="1"/>
        </dgm:presLayoutVars>
      </dgm:prSet>
      <dgm:spPr/>
    </dgm:pt>
  </dgm:ptLst>
  <dgm:cxnLst>
    <dgm:cxn modelId="{66687808-440D-4BED-99FC-CE898BB33CFC}" srcId="{72C1AE9C-D5C9-46A7-AFF7-08778606F3E0}" destId="{B1BDF68E-4BFC-4DA2-BBAD-31EE8AA24D22}" srcOrd="1" destOrd="0" parTransId="{1CE1AFB7-300B-4662-A54C-3E0A42B48A8A}" sibTransId="{29BB73AC-9B52-4716-9B9B-26F67188B9B6}"/>
    <dgm:cxn modelId="{36187018-FE54-46A0-B13E-8C34350A4E67}" type="presOf" srcId="{12252283-BBE1-425F-B9BC-38F8B63C5AB8}" destId="{48F8D723-1004-4594-AA51-482E4D1BC8A0}" srcOrd="1" destOrd="0" presId="urn:microsoft.com/office/officeart/2005/8/layout/process3"/>
    <dgm:cxn modelId="{5B62FE1B-0773-42FC-AE85-DBE1B0B6A4D3}" type="presOf" srcId="{B1BDF68E-4BFC-4DA2-BBAD-31EE8AA24D22}" destId="{9A3E31F8-17DC-48AF-9479-D3E0DA4D1DEA}" srcOrd="1" destOrd="0" presId="urn:microsoft.com/office/officeart/2005/8/layout/process3"/>
    <dgm:cxn modelId="{DC43A71E-11A2-4E9E-825C-2A166BF7B81D}" type="presOf" srcId="{9260F044-A858-466E-ACA5-A32C0A5D65E8}" destId="{B955AF43-C745-4876-8F01-4F349684C97F}" srcOrd="1" destOrd="0" presId="urn:microsoft.com/office/officeart/2005/8/layout/process3"/>
    <dgm:cxn modelId="{B36D3621-C74E-444A-9057-770075819FA3}" type="presOf" srcId="{524BE7B2-4106-4308-A64B-0B9AC294D16E}" destId="{7957D449-81E2-47EE-BC55-E250F40F02C3}" srcOrd="0" destOrd="0" presId="urn:microsoft.com/office/officeart/2005/8/layout/process3"/>
    <dgm:cxn modelId="{3FF4B127-1C46-4448-8309-1FA21887ED0A}" type="presOf" srcId="{29BB73AC-9B52-4716-9B9B-26F67188B9B6}" destId="{3F0AB2BE-3046-45EA-9869-913330D3CD25}" srcOrd="1" destOrd="0" presId="urn:microsoft.com/office/officeart/2005/8/layout/process3"/>
    <dgm:cxn modelId="{510D432B-7563-44B5-A401-3112809384DB}" type="presOf" srcId="{12252283-BBE1-425F-B9BC-38F8B63C5AB8}" destId="{8D142669-6784-4AAF-9659-27E5451A5D4E}" srcOrd="0" destOrd="0" presId="urn:microsoft.com/office/officeart/2005/8/layout/process3"/>
    <dgm:cxn modelId="{D3D60A2E-34EA-4A92-9170-A0B1F053A623}" srcId="{B1BDF68E-4BFC-4DA2-BBAD-31EE8AA24D22}" destId="{F65320BE-7AAD-4F1A-B214-72AEFABDDEE6}" srcOrd="0" destOrd="0" parTransId="{8CF9D998-0A75-45DD-8730-538266EDDCC7}" sibTransId="{A1FBFA82-C5FE-4FB1-9CE8-2B20A64D94F5}"/>
    <dgm:cxn modelId="{5B88CC36-A814-4D7F-AEAC-036A6C695F9F}" type="presOf" srcId="{6D018B4C-709C-4927-AA58-4031D850AB59}" destId="{481713DF-6AD3-4AE3-BAD6-1560458AD776}" srcOrd="0" destOrd="0" presId="urn:microsoft.com/office/officeart/2005/8/layout/process3"/>
    <dgm:cxn modelId="{59F9683F-36C5-4BBC-A389-30D9A320F702}" srcId="{9260F044-A858-466E-ACA5-A32C0A5D65E8}" destId="{524BE7B2-4106-4308-A64B-0B9AC294D16E}" srcOrd="0" destOrd="0" parTransId="{9F5F23F5-EC24-4BF7-88FB-5780F99AC835}" sibTransId="{6EBEBF75-105A-456F-B75C-896E7EC05D65}"/>
    <dgm:cxn modelId="{5743C03F-F983-425B-B8B7-6DCACAF2991E}" type="presOf" srcId="{5B7820CE-8CB3-4A0D-9ADA-41320A50DDD5}" destId="{003AC420-460F-4E42-91AA-B855166CD2EB}" srcOrd="1" destOrd="0" presId="urn:microsoft.com/office/officeart/2005/8/layout/process3"/>
    <dgm:cxn modelId="{CEEE4C44-62D3-4A15-B144-9584C61D53D7}" type="presOf" srcId="{9260F044-A858-466E-ACA5-A32C0A5D65E8}" destId="{F4DD6AEE-95C7-433C-85EE-FE1C39E81F16}" srcOrd="0" destOrd="0" presId="urn:microsoft.com/office/officeart/2005/8/layout/process3"/>
    <dgm:cxn modelId="{18F9E447-3175-4460-BB91-016720497510}" type="presOf" srcId="{29BB73AC-9B52-4716-9B9B-26F67188B9B6}" destId="{4C7115AA-0F2A-4202-B503-620B7C9E5FA5}" srcOrd="0" destOrd="0" presId="urn:microsoft.com/office/officeart/2005/8/layout/process3"/>
    <dgm:cxn modelId="{39EB7B48-97A0-4D55-9F27-B9120E7890C5}" srcId="{5B7820CE-8CB3-4A0D-9ADA-41320A50DDD5}" destId="{6D018B4C-709C-4927-AA58-4031D850AB59}" srcOrd="0" destOrd="0" parTransId="{CF20D1AB-C450-4F13-BA42-15E4A231C012}" sibTransId="{8A692877-9B90-47F6-8E6C-C7D96BA96EBA}"/>
    <dgm:cxn modelId="{C5D22179-EE2D-46C4-B95B-3FEDD8DC2FF0}" type="presOf" srcId="{5B7820CE-8CB3-4A0D-9ADA-41320A50DDD5}" destId="{43620274-8E72-4A34-9059-B0711BBD82D8}" srcOrd="0" destOrd="0" presId="urn:microsoft.com/office/officeart/2005/8/layout/process3"/>
    <dgm:cxn modelId="{03A60392-B8D4-40FB-82A7-5C84E4A67FE1}" type="presOf" srcId="{F65320BE-7AAD-4F1A-B214-72AEFABDDEE6}" destId="{38A36FDD-EBD2-4FDE-8808-B14CBCF36F8A}" srcOrd="0" destOrd="0" presId="urn:microsoft.com/office/officeart/2005/8/layout/process3"/>
    <dgm:cxn modelId="{4583969E-4540-4848-AE16-2235DDA421E4}" type="presOf" srcId="{72C1AE9C-D5C9-46A7-AFF7-08778606F3E0}" destId="{A2370BB3-7040-4426-82A4-BAD7D71F21E8}" srcOrd="0" destOrd="0" presId="urn:microsoft.com/office/officeart/2005/8/layout/process3"/>
    <dgm:cxn modelId="{D760E7A7-EA37-45F4-BA12-A6DA66D691E4}" srcId="{72C1AE9C-D5C9-46A7-AFF7-08778606F3E0}" destId="{9260F044-A858-466E-ACA5-A32C0A5D65E8}" srcOrd="0" destOrd="0" parTransId="{D378956B-245E-4FC5-95D4-0095C2D81675}" sibTransId="{12252283-BBE1-425F-B9BC-38F8B63C5AB8}"/>
    <dgm:cxn modelId="{521A5DE8-325A-476C-AD72-8C9D144256D4}" srcId="{72C1AE9C-D5C9-46A7-AFF7-08778606F3E0}" destId="{5B7820CE-8CB3-4A0D-9ADA-41320A50DDD5}" srcOrd="2" destOrd="0" parTransId="{0CEF5294-77EE-45D4-A9BE-1917C8204F10}" sibTransId="{6D679317-CF96-4DD9-9757-D4DAC50C9694}"/>
    <dgm:cxn modelId="{8FC802F8-CB07-4801-B2FB-FBEB1C16EC88}" type="presOf" srcId="{B1BDF68E-4BFC-4DA2-BBAD-31EE8AA24D22}" destId="{50F43158-44AE-481D-8A7F-C71679346842}" srcOrd="0" destOrd="0" presId="urn:microsoft.com/office/officeart/2005/8/layout/process3"/>
    <dgm:cxn modelId="{A62F7235-E4C3-44A8-A007-AE00C1756D60}" type="presParOf" srcId="{A2370BB3-7040-4426-82A4-BAD7D71F21E8}" destId="{B3822BC2-CC35-4697-9AB9-2C81BE44D6FD}" srcOrd="0" destOrd="0" presId="urn:microsoft.com/office/officeart/2005/8/layout/process3"/>
    <dgm:cxn modelId="{C5A5A264-0310-49FE-AF52-320986EB3216}" type="presParOf" srcId="{B3822BC2-CC35-4697-9AB9-2C81BE44D6FD}" destId="{F4DD6AEE-95C7-433C-85EE-FE1C39E81F16}" srcOrd="0" destOrd="0" presId="urn:microsoft.com/office/officeart/2005/8/layout/process3"/>
    <dgm:cxn modelId="{2BCCD84D-E985-4D3C-83AF-784284D02B98}" type="presParOf" srcId="{B3822BC2-CC35-4697-9AB9-2C81BE44D6FD}" destId="{B955AF43-C745-4876-8F01-4F349684C97F}" srcOrd="1" destOrd="0" presId="urn:microsoft.com/office/officeart/2005/8/layout/process3"/>
    <dgm:cxn modelId="{4EE48DB6-F59B-4B49-8DF0-AFA4CFCD36FA}" type="presParOf" srcId="{B3822BC2-CC35-4697-9AB9-2C81BE44D6FD}" destId="{7957D449-81E2-47EE-BC55-E250F40F02C3}" srcOrd="2" destOrd="0" presId="urn:microsoft.com/office/officeart/2005/8/layout/process3"/>
    <dgm:cxn modelId="{6B729BC3-F89A-425C-A3A2-0362C60CCDF9}" type="presParOf" srcId="{A2370BB3-7040-4426-82A4-BAD7D71F21E8}" destId="{8D142669-6784-4AAF-9659-27E5451A5D4E}" srcOrd="1" destOrd="0" presId="urn:microsoft.com/office/officeart/2005/8/layout/process3"/>
    <dgm:cxn modelId="{5ABD09F8-8CB7-47C0-A3C5-D6505C1E8F67}" type="presParOf" srcId="{8D142669-6784-4AAF-9659-27E5451A5D4E}" destId="{48F8D723-1004-4594-AA51-482E4D1BC8A0}" srcOrd="0" destOrd="0" presId="urn:microsoft.com/office/officeart/2005/8/layout/process3"/>
    <dgm:cxn modelId="{7BC17F0F-65E3-4A86-8433-B47C9F7C7D0D}" type="presParOf" srcId="{A2370BB3-7040-4426-82A4-BAD7D71F21E8}" destId="{D9E17020-9723-4B6A-B171-57C676063D85}" srcOrd="2" destOrd="0" presId="urn:microsoft.com/office/officeart/2005/8/layout/process3"/>
    <dgm:cxn modelId="{82A78C11-1B85-4D82-8B37-B6A8F9B2CBDF}" type="presParOf" srcId="{D9E17020-9723-4B6A-B171-57C676063D85}" destId="{50F43158-44AE-481D-8A7F-C71679346842}" srcOrd="0" destOrd="0" presId="urn:microsoft.com/office/officeart/2005/8/layout/process3"/>
    <dgm:cxn modelId="{707B13A7-B763-44EA-A3E4-11CD58F95E31}" type="presParOf" srcId="{D9E17020-9723-4B6A-B171-57C676063D85}" destId="{9A3E31F8-17DC-48AF-9479-D3E0DA4D1DEA}" srcOrd="1" destOrd="0" presId="urn:microsoft.com/office/officeart/2005/8/layout/process3"/>
    <dgm:cxn modelId="{385B9EA2-80AD-4415-8CBD-F96C4E5F2612}" type="presParOf" srcId="{D9E17020-9723-4B6A-B171-57C676063D85}" destId="{38A36FDD-EBD2-4FDE-8808-B14CBCF36F8A}" srcOrd="2" destOrd="0" presId="urn:microsoft.com/office/officeart/2005/8/layout/process3"/>
    <dgm:cxn modelId="{25F5B349-2E87-4F4A-BEA7-678A6E0EE418}" type="presParOf" srcId="{A2370BB3-7040-4426-82A4-BAD7D71F21E8}" destId="{4C7115AA-0F2A-4202-B503-620B7C9E5FA5}" srcOrd="3" destOrd="0" presId="urn:microsoft.com/office/officeart/2005/8/layout/process3"/>
    <dgm:cxn modelId="{62378503-F46E-4D33-9EFF-76FFF01B4714}" type="presParOf" srcId="{4C7115AA-0F2A-4202-B503-620B7C9E5FA5}" destId="{3F0AB2BE-3046-45EA-9869-913330D3CD25}" srcOrd="0" destOrd="0" presId="urn:microsoft.com/office/officeart/2005/8/layout/process3"/>
    <dgm:cxn modelId="{57FE19F1-E311-4A80-9D35-3F2A63B18C25}" type="presParOf" srcId="{A2370BB3-7040-4426-82A4-BAD7D71F21E8}" destId="{713336ED-38BB-4B54-8EDE-2619E4C9CA91}" srcOrd="4" destOrd="0" presId="urn:microsoft.com/office/officeart/2005/8/layout/process3"/>
    <dgm:cxn modelId="{6F9E902D-FBBE-4BF7-B887-7C113D42490F}" type="presParOf" srcId="{713336ED-38BB-4B54-8EDE-2619E4C9CA91}" destId="{43620274-8E72-4A34-9059-B0711BBD82D8}" srcOrd="0" destOrd="0" presId="urn:microsoft.com/office/officeart/2005/8/layout/process3"/>
    <dgm:cxn modelId="{D83612E0-E90F-45F3-BE0D-CB4CE4E671C8}" type="presParOf" srcId="{713336ED-38BB-4B54-8EDE-2619E4C9CA91}" destId="{003AC420-460F-4E42-91AA-B855166CD2EB}" srcOrd="1" destOrd="0" presId="urn:microsoft.com/office/officeart/2005/8/layout/process3"/>
    <dgm:cxn modelId="{DC189AF4-31F0-4B4F-9342-5BDC279ED8E6}" type="presParOf" srcId="{713336ED-38BB-4B54-8EDE-2619E4C9CA91}" destId="{481713DF-6AD3-4AE3-BAD6-1560458AD77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DA6F8-E453-4D99-A13C-BB288D1751BE}">
      <dsp:nvSpPr>
        <dsp:cNvPr id="0" name=""/>
        <dsp:cNvSpPr/>
      </dsp:nvSpPr>
      <dsp:spPr>
        <a:xfrm>
          <a:off x="0" y="22147"/>
          <a:ext cx="6656769" cy="551655"/>
        </a:xfrm>
        <a:prstGeom prst="roundRect">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Problem statement</a:t>
          </a:r>
        </a:p>
      </dsp:txBody>
      <dsp:txXfrm>
        <a:off x="26930" y="49077"/>
        <a:ext cx="6602909" cy="497795"/>
      </dsp:txXfrm>
    </dsp:sp>
    <dsp:sp modelId="{B6C6B0B0-0905-4D10-BC7A-606096B5E2CF}">
      <dsp:nvSpPr>
        <dsp:cNvPr id="0" name=""/>
        <dsp:cNvSpPr/>
      </dsp:nvSpPr>
      <dsp:spPr>
        <a:xfrm>
          <a:off x="0" y="640042"/>
          <a:ext cx="6656769" cy="551655"/>
        </a:xfrm>
        <a:prstGeom prst="roundRect">
          <a:avLst/>
        </a:prstGeom>
        <a:solidFill>
          <a:schemeClr val="accent2">
            <a:hueOff val="-1060667"/>
            <a:satOff val="346"/>
            <a:lumOff val="-308"/>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060667"/>
              <a:satOff val="346"/>
              <a:lumOff val="-308"/>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Project Overview</a:t>
          </a:r>
        </a:p>
      </dsp:txBody>
      <dsp:txXfrm>
        <a:off x="26930" y="666972"/>
        <a:ext cx="6602909" cy="497795"/>
      </dsp:txXfrm>
    </dsp:sp>
    <dsp:sp modelId="{6B2BF93A-44EF-4CBF-97E5-42023A962E0D}">
      <dsp:nvSpPr>
        <dsp:cNvPr id="0" name=""/>
        <dsp:cNvSpPr/>
      </dsp:nvSpPr>
      <dsp:spPr>
        <a:xfrm>
          <a:off x="0" y="1257937"/>
          <a:ext cx="6656769" cy="551655"/>
        </a:xfrm>
        <a:prstGeom prst="roundRect">
          <a:avLst/>
        </a:prstGeom>
        <a:solidFill>
          <a:schemeClr val="accent2">
            <a:hueOff val="-2121334"/>
            <a:satOff val="692"/>
            <a:lumOff val="-616"/>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121334"/>
              <a:satOff val="692"/>
              <a:lumOff val="-616"/>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Who are the end users?</a:t>
          </a:r>
        </a:p>
      </dsp:txBody>
      <dsp:txXfrm>
        <a:off x="26930" y="1284867"/>
        <a:ext cx="6602909" cy="497795"/>
      </dsp:txXfrm>
    </dsp:sp>
    <dsp:sp modelId="{D4435E29-95E2-4493-A006-FBF190F04DE7}">
      <dsp:nvSpPr>
        <dsp:cNvPr id="0" name=""/>
        <dsp:cNvSpPr/>
      </dsp:nvSpPr>
      <dsp:spPr>
        <a:xfrm>
          <a:off x="0" y="1875832"/>
          <a:ext cx="6656769" cy="551655"/>
        </a:xfrm>
        <a:prstGeom prst="roundRect">
          <a:avLst/>
        </a:prstGeom>
        <a:solidFill>
          <a:schemeClr val="accent2">
            <a:hueOff val="-3182000"/>
            <a:satOff val="1038"/>
            <a:lumOff val="-924"/>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3182000"/>
              <a:satOff val="1038"/>
              <a:lumOff val="-924"/>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Your solution and its value proposition</a:t>
          </a:r>
        </a:p>
      </dsp:txBody>
      <dsp:txXfrm>
        <a:off x="26930" y="1902762"/>
        <a:ext cx="6602909" cy="497795"/>
      </dsp:txXfrm>
    </dsp:sp>
    <dsp:sp modelId="{6505DD88-2FF5-4F0F-B9EC-2EF9FA6D722B}">
      <dsp:nvSpPr>
        <dsp:cNvPr id="0" name=""/>
        <dsp:cNvSpPr/>
      </dsp:nvSpPr>
      <dsp:spPr>
        <a:xfrm>
          <a:off x="0" y="2493727"/>
          <a:ext cx="6656769" cy="551655"/>
        </a:xfrm>
        <a:prstGeom prst="roundRect">
          <a:avLst/>
        </a:prstGeom>
        <a:solidFill>
          <a:schemeClr val="accent2">
            <a:hueOff val="-4242667"/>
            <a:satOff val="1384"/>
            <a:lumOff val="-1233"/>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4242667"/>
              <a:satOff val="1384"/>
              <a:lumOff val="-1233"/>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 Wow in </a:t>
          </a:r>
          <a:r>
            <a:rPr lang="en-US" sz="2300" kern="1200" dirty="0">
              <a:latin typeface="Century Schoolbook" panose="02040604050505020304"/>
            </a:rPr>
            <a:t>your</a:t>
          </a:r>
          <a:r>
            <a:rPr lang="en-US" sz="2300" kern="1200" dirty="0"/>
            <a:t> solution</a:t>
          </a:r>
        </a:p>
      </dsp:txBody>
      <dsp:txXfrm>
        <a:off x="26930" y="2520657"/>
        <a:ext cx="6602909" cy="497795"/>
      </dsp:txXfrm>
    </dsp:sp>
    <dsp:sp modelId="{6126A291-7D0A-4A37-B18E-DE827636D580}">
      <dsp:nvSpPr>
        <dsp:cNvPr id="0" name=""/>
        <dsp:cNvSpPr/>
      </dsp:nvSpPr>
      <dsp:spPr>
        <a:xfrm>
          <a:off x="0" y="3111622"/>
          <a:ext cx="6656769" cy="551655"/>
        </a:xfrm>
        <a:prstGeom prst="roundRect">
          <a:avLst/>
        </a:prstGeom>
        <a:solidFill>
          <a:schemeClr val="accent2">
            <a:hueOff val="-5303334"/>
            <a:satOff val="1730"/>
            <a:lumOff val="-1541"/>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5303334"/>
              <a:satOff val="1730"/>
              <a:lumOff val="-1541"/>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Modelling</a:t>
          </a:r>
        </a:p>
      </dsp:txBody>
      <dsp:txXfrm>
        <a:off x="26930" y="3138552"/>
        <a:ext cx="6602909" cy="497795"/>
      </dsp:txXfrm>
    </dsp:sp>
    <dsp:sp modelId="{F3B3C554-B183-4676-B493-1D2BCDF67086}">
      <dsp:nvSpPr>
        <dsp:cNvPr id="0" name=""/>
        <dsp:cNvSpPr/>
      </dsp:nvSpPr>
      <dsp:spPr>
        <a:xfrm>
          <a:off x="0" y="3729517"/>
          <a:ext cx="6656769" cy="551655"/>
        </a:xfrm>
        <a:prstGeom prst="roundRect">
          <a:avLst/>
        </a:prstGeom>
        <a:solidFill>
          <a:schemeClr val="accent2">
            <a:hueOff val="-6364001"/>
            <a:satOff val="2076"/>
            <a:lumOff val="-184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6364001"/>
              <a:satOff val="2076"/>
              <a:lumOff val="-184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Results</a:t>
          </a:r>
        </a:p>
      </dsp:txBody>
      <dsp:txXfrm>
        <a:off x="26930" y="3756447"/>
        <a:ext cx="6602909" cy="497795"/>
      </dsp:txXfrm>
    </dsp:sp>
    <dsp:sp modelId="{F2093108-22E3-45F6-9B03-0420E5B2BC6F}">
      <dsp:nvSpPr>
        <dsp:cNvPr id="0" name=""/>
        <dsp:cNvSpPr/>
      </dsp:nvSpPr>
      <dsp:spPr>
        <a:xfrm>
          <a:off x="0" y="4347412"/>
          <a:ext cx="6656769" cy="551655"/>
        </a:xfrm>
        <a:prstGeom prst="roundRect">
          <a:avLst/>
        </a:prstGeom>
        <a:solidFill>
          <a:schemeClr val="accent2">
            <a:hueOff val="-7424668"/>
            <a:satOff val="2422"/>
            <a:lumOff val="-2157"/>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7424668"/>
              <a:satOff val="2422"/>
              <a:lumOff val="-2157"/>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Century Schoolbook" panose="02040604050505020304"/>
            </a:rPr>
            <a:t>Conclusion</a:t>
          </a:r>
        </a:p>
      </dsp:txBody>
      <dsp:txXfrm>
        <a:off x="26930" y="4374342"/>
        <a:ext cx="6602909"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8F575-916D-4795-A60C-8BB663B0ED60}">
      <dsp:nvSpPr>
        <dsp:cNvPr id="0" name=""/>
        <dsp:cNvSpPr/>
      </dsp:nvSpPr>
      <dsp:spPr>
        <a:xfrm>
          <a:off x="3005" y="25940"/>
          <a:ext cx="2930524" cy="821715"/>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a:t>GAN Architecture:</a:t>
          </a:r>
          <a:endParaRPr lang="en-US" sz="2300" kern="1200"/>
        </a:p>
      </dsp:txBody>
      <dsp:txXfrm>
        <a:off x="3005" y="25940"/>
        <a:ext cx="2930524" cy="821715"/>
      </dsp:txXfrm>
    </dsp:sp>
    <dsp:sp modelId="{222364B5-889D-42B2-BC7F-6EEA7E9AF3D7}">
      <dsp:nvSpPr>
        <dsp:cNvPr id="0" name=""/>
        <dsp:cNvSpPr/>
      </dsp:nvSpPr>
      <dsp:spPr>
        <a:xfrm>
          <a:off x="3005" y="847656"/>
          <a:ext cx="2930524" cy="3219885"/>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Generator network creates synthetic images.</a:t>
          </a:r>
        </a:p>
        <a:p>
          <a:pPr marL="228600" lvl="1" indent="-228600" algn="l" defTabSz="1022350">
            <a:lnSpc>
              <a:spcPct val="90000"/>
            </a:lnSpc>
            <a:spcBef>
              <a:spcPct val="0"/>
            </a:spcBef>
            <a:spcAft>
              <a:spcPct val="15000"/>
            </a:spcAft>
            <a:buChar char="•"/>
          </a:pPr>
          <a:r>
            <a:rPr lang="en-US" sz="2300" kern="1200"/>
            <a:t>Discriminator network distinguishes between real and generated images.</a:t>
          </a:r>
        </a:p>
      </dsp:txBody>
      <dsp:txXfrm>
        <a:off x="3005" y="847656"/>
        <a:ext cx="2930524" cy="3219885"/>
      </dsp:txXfrm>
    </dsp:sp>
    <dsp:sp modelId="{7125CE93-228F-4F59-B0D8-8826184C45A5}">
      <dsp:nvSpPr>
        <dsp:cNvPr id="0" name=""/>
        <dsp:cNvSpPr/>
      </dsp:nvSpPr>
      <dsp:spPr>
        <a:xfrm>
          <a:off x="3343804" y="25940"/>
          <a:ext cx="2930524" cy="821715"/>
        </a:xfrm>
        <a:prstGeom prst="rect">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a:t>Training Process:</a:t>
          </a:r>
          <a:endParaRPr lang="en-US" sz="2300" kern="1200"/>
        </a:p>
      </dsp:txBody>
      <dsp:txXfrm>
        <a:off x="3343804" y="25940"/>
        <a:ext cx="2930524" cy="821715"/>
      </dsp:txXfrm>
    </dsp:sp>
    <dsp:sp modelId="{A98C77EE-CFE3-4E1D-BA64-7BD8C5398553}">
      <dsp:nvSpPr>
        <dsp:cNvPr id="0" name=""/>
        <dsp:cNvSpPr/>
      </dsp:nvSpPr>
      <dsp:spPr>
        <a:xfrm>
          <a:off x="3343804" y="847656"/>
          <a:ext cx="2930524" cy="3219885"/>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Adversarial training where generator and discriminator compete.</a:t>
          </a:r>
        </a:p>
      </dsp:txBody>
      <dsp:txXfrm>
        <a:off x="3343804" y="847656"/>
        <a:ext cx="2930524" cy="3219885"/>
      </dsp:txXfrm>
    </dsp:sp>
    <dsp:sp modelId="{F98FF309-DE03-4C3A-8BFA-F765D48F600C}">
      <dsp:nvSpPr>
        <dsp:cNvPr id="0" name=""/>
        <dsp:cNvSpPr/>
      </dsp:nvSpPr>
      <dsp:spPr>
        <a:xfrm>
          <a:off x="6684602" y="25940"/>
          <a:ext cx="2930524" cy="821715"/>
        </a:xfrm>
        <a:prstGeom prst="rect">
          <a:avLst/>
        </a:prstGeom>
        <a:solidFill>
          <a:schemeClr val="accent4">
            <a:hueOff val="0"/>
            <a:satOff val="0"/>
            <a:lumOff val="0"/>
            <a:alphaOff val="0"/>
          </a:schemeClr>
        </a:solidFill>
        <a:ln w="9525" cap="flat" cmpd="sng" algn="ctr">
          <a:solidFill>
            <a:schemeClr val="accent4">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4">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a:t>Evaluation:</a:t>
          </a:r>
          <a:endParaRPr lang="en-US" sz="2300" kern="1200"/>
        </a:p>
      </dsp:txBody>
      <dsp:txXfrm>
        <a:off x="6684602" y="25940"/>
        <a:ext cx="2930524" cy="821715"/>
      </dsp:txXfrm>
    </dsp:sp>
    <dsp:sp modelId="{6306B747-FB3B-476F-A98D-A1708DCEE059}">
      <dsp:nvSpPr>
        <dsp:cNvPr id="0" name=""/>
        <dsp:cNvSpPr/>
      </dsp:nvSpPr>
      <dsp:spPr>
        <a:xfrm>
          <a:off x="6684602" y="847656"/>
          <a:ext cx="2930524" cy="3219885"/>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Assessing generated images for realism and diversity.</a:t>
          </a:r>
        </a:p>
      </dsp:txBody>
      <dsp:txXfrm>
        <a:off x="6684602" y="847656"/>
        <a:ext cx="2930524" cy="3219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EA21D-29EC-4669-9B21-13A768305C0C}">
      <dsp:nvSpPr>
        <dsp:cNvPr id="0" name=""/>
        <dsp:cNvSpPr/>
      </dsp:nvSpPr>
      <dsp:spPr>
        <a:xfrm>
          <a:off x="0" y="0"/>
          <a:ext cx="7694506" cy="9005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EXPECTED OUTCOME:</a:t>
          </a:r>
          <a:endParaRPr lang="en-US" sz="2400" kern="1200"/>
        </a:p>
      </dsp:txBody>
      <dsp:txXfrm>
        <a:off x="26377" y="26377"/>
        <a:ext cx="6646626" cy="847812"/>
      </dsp:txXfrm>
    </dsp:sp>
    <dsp:sp modelId="{97521D09-F0BA-435C-875C-017044B61292}">
      <dsp:nvSpPr>
        <dsp:cNvPr id="0" name=""/>
        <dsp:cNvSpPr/>
      </dsp:nvSpPr>
      <dsp:spPr>
        <a:xfrm>
          <a:off x="644414" y="1064305"/>
          <a:ext cx="7694506" cy="900566"/>
        </a:xfrm>
        <a:prstGeom prst="roundRect">
          <a:avLst>
            <a:gd name="adj" fmla="val 10000"/>
          </a:avLst>
        </a:prstGeom>
        <a:solidFill>
          <a:schemeClr val="accent2">
            <a:hueOff val="-2474889"/>
            <a:satOff val="807"/>
            <a:lumOff val="-71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474889"/>
              <a:satOff val="807"/>
              <a:lumOff val="-71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Efficient generation of realistic images.</a:t>
          </a:r>
        </a:p>
      </dsp:txBody>
      <dsp:txXfrm>
        <a:off x="670791" y="1090682"/>
        <a:ext cx="6411969" cy="847812"/>
      </dsp:txXfrm>
    </dsp:sp>
    <dsp:sp modelId="{08BCF866-322B-472B-9FAA-1DBD75DC523F}">
      <dsp:nvSpPr>
        <dsp:cNvPr id="0" name=""/>
        <dsp:cNvSpPr/>
      </dsp:nvSpPr>
      <dsp:spPr>
        <a:xfrm>
          <a:off x="1279211" y="2128610"/>
          <a:ext cx="7694506" cy="900566"/>
        </a:xfrm>
        <a:prstGeom prst="roundRect">
          <a:avLst>
            <a:gd name="adj" fmla="val 10000"/>
          </a:avLst>
        </a:prstGeom>
        <a:solidFill>
          <a:schemeClr val="accent2">
            <a:hueOff val="-4949778"/>
            <a:satOff val="1615"/>
            <a:lumOff val="-1438"/>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4949778"/>
              <a:satOff val="1615"/>
              <a:lumOff val="-1438"/>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Exploration of diverse applications across domains.</a:t>
          </a:r>
        </a:p>
      </dsp:txBody>
      <dsp:txXfrm>
        <a:off x="1305588" y="2154987"/>
        <a:ext cx="6421587" cy="847812"/>
      </dsp:txXfrm>
    </dsp:sp>
    <dsp:sp modelId="{D536A528-FE3E-4955-86D3-046E05A3EB03}">
      <dsp:nvSpPr>
        <dsp:cNvPr id="0" name=""/>
        <dsp:cNvSpPr/>
      </dsp:nvSpPr>
      <dsp:spPr>
        <a:xfrm>
          <a:off x="1923626" y="3192915"/>
          <a:ext cx="7694506" cy="900566"/>
        </a:xfrm>
        <a:prstGeom prst="roundRect">
          <a:avLst>
            <a:gd name="adj" fmla="val 10000"/>
          </a:avLst>
        </a:prstGeom>
        <a:solidFill>
          <a:schemeClr val="accent2">
            <a:hueOff val="-7424668"/>
            <a:satOff val="2422"/>
            <a:lumOff val="-2157"/>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7424668"/>
              <a:satOff val="2422"/>
              <a:lumOff val="-2157"/>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Responsible use of AI technologies in image generation.</a:t>
          </a:r>
        </a:p>
      </dsp:txBody>
      <dsp:txXfrm>
        <a:off x="1950003" y="3219292"/>
        <a:ext cx="6411969" cy="847812"/>
      </dsp:txXfrm>
    </dsp:sp>
    <dsp:sp modelId="{353DBF92-6B8B-49BF-9824-721D0AA173BD}">
      <dsp:nvSpPr>
        <dsp:cNvPr id="0" name=""/>
        <dsp:cNvSpPr/>
      </dsp:nvSpPr>
      <dsp:spPr>
        <a:xfrm>
          <a:off x="7109138" y="689751"/>
          <a:ext cx="585367" cy="585367"/>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40846" y="689751"/>
        <a:ext cx="321951" cy="440489"/>
      </dsp:txXfrm>
    </dsp:sp>
    <dsp:sp modelId="{DB803239-0F0E-4238-911F-0EF91CF9878A}">
      <dsp:nvSpPr>
        <dsp:cNvPr id="0" name=""/>
        <dsp:cNvSpPr/>
      </dsp:nvSpPr>
      <dsp:spPr>
        <a:xfrm>
          <a:off x="7753553" y="1754057"/>
          <a:ext cx="585367" cy="585367"/>
        </a:xfrm>
        <a:prstGeom prst="downArrow">
          <a:avLst>
            <a:gd name="adj1" fmla="val 55000"/>
            <a:gd name="adj2" fmla="val 45000"/>
          </a:avLst>
        </a:prstGeom>
        <a:solidFill>
          <a:schemeClr val="accent2">
            <a:tint val="40000"/>
            <a:alpha val="90000"/>
            <a:hueOff val="-3704308"/>
            <a:satOff val="790"/>
            <a:lumOff val="-260"/>
            <a:alphaOff val="0"/>
          </a:schemeClr>
        </a:solidFill>
        <a:ln w="9525" cap="flat" cmpd="sng" algn="ctr">
          <a:solidFill>
            <a:schemeClr val="accent2">
              <a:tint val="40000"/>
              <a:alpha val="90000"/>
              <a:hueOff val="-3704308"/>
              <a:satOff val="790"/>
              <a:lumOff val="-2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85261" y="1754057"/>
        <a:ext cx="321951" cy="440489"/>
      </dsp:txXfrm>
    </dsp:sp>
    <dsp:sp modelId="{30650E6E-EA22-4A57-ABDF-D714C8F89AF0}">
      <dsp:nvSpPr>
        <dsp:cNvPr id="0" name=""/>
        <dsp:cNvSpPr/>
      </dsp:nvSpPr>
      <dsp:spPr>
        <a:xfrm>
          <a:off x="8388350" y="2818362"/>
          <a:ext cx="585367" cy="585367"/>
        </a:xfrm>
        <a:prstGeom prst="downArrow">
          <a:avLst>
            <a:gd name="adj1" fmla="val 55000"/>
            <a:gd name="adj2" fmla="val 45000"/>
          </a:avLst>
        </a:prstGeom>
        <a:solidFill>
          <a:schemeClr val="accent2">
            <a:tint val="40000"/>
            <a:alpha val="90000"/>
            <a:hueOff val="-7408615"/>
            <a:satOff val="1581"/>
            <a:lumOff val="-519"/>
            <a:alphaOff val="0"/>
          </a:schemeClr>
        </a:solidFill>
        <a:ln w="9525" cap="flat" cmpd="sng" algn="ctr">
          <a:solidFill>
            <a:schemeClr val="accent2">
              <a:tint val="40000"/>
              <a:alpha val="90000"/>
              <a:hueOff val="-7408615"/>
              <a:satOff val="1581"/>
              <a:lumOff val="-5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20058" y="2818362"/>
        <a:ext cx="321951" cy="4404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6BC4F-5EEC-4091-AC08-AE8827DC90E3}">
      <dsp:nvSpPr>
        <dsp:cNvPr id="0" name=""/>
        <dsp:cNvSpPr/>
      </dsp:nvSpPr>
      <dsp:spPr>
        <a:xfrm>
          <a:off x="1056224" y="456556"/>
          <a:ext cx="734062" cy="73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4A8C4-1DB8-4DD4-B5CC-4FEBB66D749D}">
      <dsp:nvSpPr>
        <dsp:cNvPr id="0" name=""/>
        <dsp:cNvSpPr/>
      </dsp:nvSpPr>
      <dsp:spPr>
        <a:xfrm>
          <a:off x="607630" y="1469759"/>
          <a:ext cx="1631250" cy="6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Artists and Designers:</a:t>
          </a:r>
          <a:endParaRPr lang="en-US" sz="1400" kern="1200"/>
        </a:p>
      </dsp:txBody>
      <dsp:txXfrm>
        <a:off x="607630" y="1469759"/>
        <a:ext cx="1631250" cy="652500"/>
      </dsp:txXfrm>
    </dsp:sp>
    <dsp:sp modelId="{F87BEF53-C1CB-4531-AD71-1E5CF723E13C}">
      <dsp:nvSpPr>
        <dsp:cNvPr id="0" name=""/>
        <dsp:cNvSpPr/>
      </dsp:nvSpPr>
      <dsp:spPr>
        <a:xfrm>
          <a:off x="2972943" y="456556"/>
          <a:ext cx="734062" cy="73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75EC1C-157C-40F5-B9F3-A0DA74DD4EE1}">
      <dsp:nvSpPr>
        <dsp:cNvPr id="0" name=""/>
        <dsp:cNvSpPr/>
      </dsp:nvSpPr>
      <dsp:spPr>
        <a:xfrm>
          <a:off x="2524349" y="1469759"/>
          <a:ext cx="1631250" cy="6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Media and Entertainment Industry:</a:t>
          </a:r>
          <a:endParaRPr lang="en-US" sz="1400" kern="1200"/>
        </a:p>
      </dsp:txBody>
      <dsp:txXfrm>
        <a:off x="2524349" y="1469759"/>
        <a:ext cx="1631250" cy="652500"/>
      </dsp:txXfrm>
    </dsp:sp>
    <dsp:sp modelId="{2FEF4F0B-838B-4268-8F65-DD84E007E191}">
      <dsp:nvSpPr>
        <dsp:cNvPr id="0" name=""/>
        <dsp:cNvSpPr/>
      </dsp:nvSpPr>
      <dsp:spPr>
        <a:xfrm>
          <a:off x="4889662" y="456556"/>
          <a:ext cx="734062" cy="73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1FEC8B-142C-4682-8A1F-D17EC99B6B0C}">
      <dsp:nvSpPr>
        <dsp:cNvPr id="0" name=""/>
        <dsp:cNvSpPr/>
      </dsp:nvSpPr>
      <dsp:spPr>
        <a:xfrm>
          <a:off x="4441068" y="1469759"/>
          <a:ext cx="1631250" cy="6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Researchers and Academia:</a:t>
          </a:r>
          <a:r>
            <a:rPr lang="en-US" sz="1400" kern="1200"/>
            <a:t>.</a:t>
          </a:r>
        </a:p>
      </dsp:txBody>
      <dsp:txXfrm>
        <a:off x="4441068" y="1469759"/>
        <a:ext cx="1631250" cy="652500"/>
      </dsp:txXfrm>
    </dsp:sp>
    <dsp:sp modelId="{FB7745C4-71FF-4566-9912-598B15F16D41}">
      <dsp:nvSpPr>
        <dsp:cNvPr id="0" name=""/>
        <dsp:cNvSpPr/>
      </dsp:nvSpPr>
      <dsp:spPr>
        <a:xfrm>
          <a:off x="6806380" y="456556"/>
          <a:ext cx="734062" cy="7340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D0DA08-91AD-456C-9743-0B460413A49F}">
      <dsp:nvSpPr>
        <dsp:cNvPr id="0" name=""/>
        <dsp:cNvSpPr/>
      </dsp:nvSpPr>
      <dsp:spPr>
        <a:xfrm>
          <a:off x="6357787" y="1469759"/>
          <a:ext cx="1631250" cy="6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Businesses and Marketing Agencies:</a:t>
          </a:r>
          <a:endParaRPr lang="en-US" sz="1400" kern="1200"/>
        </a:p>
      </dsp:txBody>
      <dsp:txXfrm>
        <a:off x="6357787" y="1469759"/>
        <a:ext cx="1631250" cy="652500"/>
      </dsp:txXfrm>
    </dsp:sp>
    <dsp:sp modelId="{48628ACA-5FF3-4C6D-A635-3E2497C844A0}">
      <dsp:nvSpPr>
        <dsp:cNvPr id="0" name=""/>
        <dsp:cNvSpPr/>
      </dsp:nvSpPr>
      <dsp:spPr>
        <a:xfrm>
          <a:off x="2972943" y="2530071"/>
          <a:ext cx="734062" cy="7340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3B418-562B-4106-AC9A-0B30E5FCF7E7}">
      <dsp:nvSpPr>
        <dsp:cNvPr id="0" name=""/>
        <dsp:cNvSpPr/>
      </dsp:nvSpPr>
      <dsp:spPr>
        <a:xfrm>
          <a:off x="2524349" y="3543274"/>
          <a:ext cx="1631250" cy="6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Medical and Scientific Communities:</a:t>
          </a:r>
          <a:endParaRPr lang="en-US" sz="1400" kern="1200"/>
        </a:p>
      </dsp:txBody>
      <dsp:txXfrm>
        <a:off x="2524349" y="3543274"/>
        <a:ext cx="1631250" cy="652500"/>
      </dsp:txXfrm>
    </dsp:sp>
    <dsp:sp modelId="{4C8830D2-4447-4DFE-9381-FA0CA69BA7DE}">
      <dsp:nvSpPr>
        <dsp:cNvPr id="0" name=""/>
        <dsp:cNvSpPr/>
      </dsp:nvSpPr>
      <dsp:spPr>
        <a:xfrm>
          <a:off x="4889662" y="2530071"/>
          <a:ext cx="734062" cy="73406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328942-EEED-47C9-98C0-ED5603A5A920}">
      <dsp:nvSpPr>
        <dsp:cNvPr id="0" name=""/>
        <dsp:cNvSpPr/>
      </dsp:nvSpPr>
      <dsp:spPr>
        <a:xfrm>
          <a:off x="4441068" y="3543274"/>
          <a:ext cx="1631250" cy="6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General Public:</a:t>
          </a:r>
          <a:endParaRPr lang="en-US" sz="1400" kern="1200"/>
        </a:p>
      </dsp:txBody>
      <dsp:txXfrm>
        <a:off x="4441068" y="3543274"/>
        <a:ext cx="1631250" cy="65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5AF43-C745-4876-8F01-4F349684C97F}">
      <dsp:nvSpPr>
        <dsp:cNvPr id="0" name=""/>
        <dsp:cNvSpPr/>
      </dsp:nvSpPr>
      <dsp:spPr>
        <a:xfrm>
          <a:off x="4275" y="356944"/>
          <a:ext cx="1943992" cy="815398"/>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rtl="0">
            <a:lnSpc>
              <a:spcPct val="90000"/>
            </a:lnSpc>
            <a:spcBef>
              <a:spcPct val="0"/>
            </a:spcBef>
            <a:spcAft>
              <a:spcPct val="35000"/>
            </a:spcAft>
            <a:buNone/>
          </a:pPr>
          <a:r>
            <a:rPr lang="en-US" sz="1400" kern="1200" dirty="0">
              <a:solidFill>
                <a:srgbClr val="0D0D0D"/>
              </a:solidFill>
            </a:rPr>
            <a:t>Image Quality</a:t>
          </a:r>
          <a:endParaRPr lang="en-US" sz="1400" kern="1200" dirty="0"/>
        </a:p>
      </dsp:txBody>
      <dsp:txXfrm>
        <a:off x="4275" y="356944"/>
        <a:ext cx="1943992" cy="543598"/>
      </dsp:txXfrm>
    </dsp:sp>
    <dsp:sp modelId="{7957D449-81E2-47EE-BC55-E250F40F02C3}">
      <dsp:nvSpPr>
        <dsp:cNvPr id="0" name=""/>
        <dsp:cNvSpPr/>
      </dsp:nvSpPr>
      <dsp:spPr>
        <a:xfrm>
          <a:off x="402442" y="900542"/>
          <a:ext cx="1943992" cy="2623950"/>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solidFill>
                <a:srgbClr val="0D0D0D"/>
              </a:solidFill>
            </a:rPr>
            <a:t>This can be evaluated subjectively by human observers or objectively using metrics like Structural Similarity Index (SSIM) or Fréchet Inception Distance (FID).</a:t>
          </a:r>
          <a:endParaRPr lang="en-US" sz="1400" kern="1200" dirty="0"/>
        </a:p>
      </dsp:txBody>
      <dsp:txXfrm>
        <a:off x="459380" y="957480"/>
        <a:ext cx="1830116" cy="2510074"/>
      </dsp:txXfrm>
    </dsp:sp>
    <dsp:sp modelId="{8D142669-6784-4AAF-9659-27E5451A5D4E}">
      <dsp:nvSpPr>
        <dsp:cNvPr id="0" name=""/>
        <dsp:cNvSpPr/>
      </dsp:nvSpPr>
      <dsp:spPr>
        <a:xfrm>
          <a:off x="2242969" y="386744"/>
          <a:ext cx="624768" cy="4839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42969" y="483543"/>
        <a:ext cx="479569" cy="290399"/>
      </dsp:txXfrm>
    </dsp:sp>
    <dsp:sp modelId="{9A3E31F8-17DC-48AF-9479-D3E0DA4D1DEA}">
      <dsp:nvSpPr>
        <dsp:cNvPr id="0" name=""/>
        <dsp:cNvSpPr/>
      </dsp:nvSpPr>
      <dsp:spPr>
        <a:xfrm>
          <a:off x="3127076" y="356944"/>
          <a:ext cx="1943992" cy="815398"/>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rtl="0">
            <a:lnSpc>
              <a:spcPct val="90000"/>
            </a:lnSpc>
            <a:spcBef>
              <a:spcPct val="0"/>
            </a:spcBef>
            <a:spcAft>
              <a:spcPct val="35000"/>
            </a:spcAft>
            <a:buNone/>
          </a:pPr>
          <a:r>
            <a:rPr lang="en-US" sz="1400" kern="1200" dirty="0">
              <a:solidFill>
                <a:srgbClr val="0D0D0D"/>
              </a:solidFill>
            </a:rPr>
            <a:t>Training Convergence</a:t>
          </a:r>
          <a:endParaRPr lang="en-US" sz="1400" kern="1200" dirty="0"/>
        </a:p>
      </dsp:txBody>
      <dsp:txXfrm>
        <a:off x="3127076" y="356944"/>
        <a:ext cx="1943992" cy="543598"/>
      </dsp:txXfrm>
    </dsp:sp>
    <dsp:sp modelId="{38A36FDD-EBD2-4FDE-8808-B14CBCF36F8A}">
      <dsp:nvSpPr>
        <dsp:cNvPr id="0" name=""/>
        <dsp:cNvSpPr/>
      </dsp:nvSpPr>
      <dsp:spPr>
        <a:xfrm>
          <a:off x="3525243" y="900542"/>
          <a:ext cx="1943992" cy="2623950"/>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solidFill>
                <a:srgbClr val="0D0D0D"/>
              </a:solidFill>
            </a:rPr>
            <a:t>Monitoring the convergence of the generator and discriminator losses throughout the training process can indicate the stability and progress of the GAN model.</a:t>
          </a:r>
          <a:endParaRPr lang="en-US" sz="1400" kern="1200" dirty="0"/>
        </a:p>
      </dsp:txBody>
      <dsp:txXfrm>
        <a:off x="3582181" y="957480"/>
        <a:ext cx="1830116" cy="2510074"/>
      </dsp:txXfrm>
    </dsp:sp>
    <dsp:sp modelId="{4C7115AA-0F2A-4202-B503-620B7C9E5FA5}">
      <dsp:nvSpPr>
        <dsp:cNvPr id="0" name=""/>
        <dsp:cNvSpPr/>
      </dsp:nvSpPr>
      <dsp:spPr>
        <a:xfrm>
          <a:off x="5365770" y="386744"/>
          <a:ext cx="624768" cy="4839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365770" y="483543"/>
        <a:ext cx="479569" cy="290399"/>
      </dsp:txXfrm>
    </dsp:sp>
    <dsp:sp modelId="{003AC420-460F-4E42-91AA-B855166CD2EB}">
      <dsp:nvSpPr>
        <dsp:cNvPr id="0" name=""/>
        <dsp:cNvSpPr/>
      </dsp:nvSpPr>
      <dsp:spPr>
        <a:xfrm>
          <a:off x="6249877" y="356944"/>
          <a:ext cx="1943992" cy="815398"/>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0D0D0D"/>
              </a:solidFill>
            </a:rPr>
            <a:t>Diversity</a:t>
          </a:r>
          <a:endParaRPr lang="en-US" sz="1400" kern="1200" dirty="0"/>
        </a:p>
      </dsp:txBody>
      <dsp:txXfrm>
        <a:off x="6249877" y="356944"/>
        <a:ext cx="1943992" cy="543598"/>
      </dsp:txXfrm>
    </dsp:sp>
    <dsp:sp modelId="{481713DF-6AD3-4AE3-BAD6-1560458AD776}">
      <dsp:nvSpPr>
        <dsp:cNvPr id="0" name=""/>
        <dsp:cNvSpPr/>
      </dsp:nvSpPr>
      <dsp:spPr>
        <a:xfrm>
          <a:off x="6648044" y="900542"/>
          <a:ext cx="1943992" cy="2623950"/>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solidFill>
                <a:srgbClr val="0D0D0D"/>
              </a:solidFill>
            </a:rPr>
            <a:t>GANs should be able to produce diverse images that cover a wide range of styles and variations within the given dataset. Diversity can be assessed by examining the variety of images generated.</a:t>
          </a:r>
          <a:endParaRPr lang="en-US" sz="1400" kern="1200" dirty="0"/>
        </a:p>
      </dsp:txBody>
      <dsp:txXfrm>
        <a:off x="6704982" y="957480"/>
        <a:ext cx="1830116" cy="25100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4/3/2024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271868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3E54A-A8CA-48C1-9504-691B58049D29}" type="datetimeFigureOut">
              <a:rPr lang="en-US" dirty="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36495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F6C806-BBF7-471C-9527-881CE2266695}" type="datetimeFigureOut">
              <a:rPr lang="en-US" dirty="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8223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94063-DF36-4330-A365-08DA1FA5B7D6}" type="datetimeFigureOut">
              <a:rPr lang="en-US" dirty="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56474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397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FCFA4AC-08CC-42CE-BD01-C191750A04EC}" type="datetimeFigureOut">
              <a:rPr lang="en-US" dirty="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0121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BA7A723-92A7-435B-B681-F25B092FEFEB}" type="datetimeFigureOut">
              <a:rPr lang="en-US" dirty="0"/>
              <a:t>4/3/2024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52788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51206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4/3/2024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4397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74183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03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4/3/2024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87309584"/>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Gnana Charishma J</a:t>
            </a:r>
          </a:p>
        </p:txBody>
      </p:sp>
      <p:sp>
        <p:nvSpPr>
          <p:cNvPr id="3" name="Subtitle 2"/>
          <p:cNvSpPr>
            <a:spLocks noGrp="1"/>
          </p:cNvSpPr>
          <p:nvPr>
            <p:ph type="subTitle" idx="1"/>
          </p:nvPr>
        </p:nvSpPr>
        <p:spPr/>
        <p:txBody>
          <a:bodyPr vert="horz" lIns="91440" tIns="45720" rIns="91440" bIns="45720" rtlCol="0" anchor="t">
            <a:normAutofit/>
          </a:bodyPr>
          <a:lstStyle/>
          <a:p>
            <a:r>
              <a:rPr lang="en-US" sz="3200" dirty="0"/>
              <a:t>Final Project</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98E9-56C5-2F1E-67C4-4C03872EB9CF}"/>
              </a:ext>
            </a:extLst>
          </p:cNvPr>
          <p:cNvSpPr>
            <a:spLocks noGrp="1"/>
          </p:cNvSpPr>
          <p:nvPr>
            <p:ph type="title"/>
          </p:nvPr>
        </p:nvSpPr>
        <p:spPr/>
        <p:txBody>
          <a:bodyPr/>
          <a:lstStyle/>
          <a:p>
            <a:r>
              <a:rPr lang="en-US" sz="4800" b="1" dirty="0"/>
              <a:t>MODELLING</a:t>
            </a:r>
            <a:r>
              <a:rPr lang="en-US" sz="4800" dirty="0"/>
              <a:t> </a:t>
            </a:r>
            <a:endParaRPr lang="en-US"/>
          </a:p>
          <a:p>
            <a:endParaRPr lang="en-US" dirty="0"/>
          </a:p>
        </p:txBody>
      </p:sp>
      <p:pic>
        <p:nvPicPr>
          <p:cNvPr id="4" name="Content Placeholder 3">
            <a:extLst>
              <a:ext uri="{FF2B5EF4-FFF2-40B4-BE49-F238E27FC236}">
                <a16:creationId xmlns:a16="http://schemas.microsoft.com/office/drawing/2014/main" id="{34D19D7B-3556-BD37-33C6-6EA3E3A746AB}"/>
              </a:ext>
            </a:extLst>
          </p:cNvPr>
          <p:cNvPicPr>
            <a:picLocks noGrp="1" noChangeAspect="1"/>
          </p:cNvPicPr>
          <p:nvPr>
            <p:ph idx="1"/>
          </p:nvPr>
        </p:nvPicPr>
        <p:blipFill>
          <a:blip r:embed="rId2"/>
          <a:stretch>
            <a:fillRect/>
          </a:stretch>
        </p:blipFill>
        <p:spPr>
          <a:xfrm>
            <a:off x="676598" y="1942414"/>
            <a:ext cx="7606860" cy="3420778"/>
          </a:xfrm>
        </p:spPr>
      </p:pic>
      <p:sp>
        <p:nvSpPr>
          <p:cNvPr id="10" name="TextBox 9">
            <a:extLst>
              <a:ext uri="{FF2B5EF4-FFF2-40B4-BE49-F238E27FC236}">
                <a16:creationId xmlns:a16="http://schemas.microsoft.com/office/drawing/2014/main" id="{B7D726A9-8403-5ED0-CB4B-FB1BCE401F24}"/>
              </a:ext>
            </a:extLst>
          </p:cNvPr>
          <p:cNvSpPr txBox="1"/>
          <p:nvPr/>
        </p:nvSpPr>
        <p:spPr>
          <a:xfrm>
            <a:off x="1379483" y="5435712"/>
            <a:ext cx="596589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Image generation using Super Resolution GAN architecture</a:t>
            </a:r>
            <a:endParaRPr lang="en-US" sz="1600"/>
          </a:p>
        </p:txBody>
      </p:sp>
    </p:spTree>
    <p:extLst>
      <p:ext uri="{BB962C8B-B14F-4D97-AF65-F5344CB8AC3E}">
        <p14:creationId xmlns:p14="http://schemas.microsoft.com/office/powerpoint/2010/main" val="321152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Content Placeholder 3" descr="GAN | Generate Your Own Dataset using Generative Adversarial Networks">
            <a:extLst>
              <a:ext uri="{FF2B5EF4-FFF2-40B4-BE49-F238E27FC236}">
                <a16:creationId xmlns:a16="http://schemas.microsoft.com/office/drawing/2014/main" id="{01F4588B-7912-6300-4533-E53F1B29D879}"/>
              </a:ext>
            </a:extLst>
          </p:cNvPr>
          <p:cNvPicPr>
            <a:picLocks noGrp="1" noChangeAspect="1"/>
          </p:cNvPicPr>
          <p:nvPr>
            <p:ph idx="1"/>
          </p:nvPr>
        </p:nvPicPr>
        <p:blipFill rotWithShape="1">
          <a:blip r:embed="rId2"/>
          <a:srcRect l="19245" r="1993" b="9091"/>
          <a:stretch/>
        </p:blipFill>
        <p:spPr>
          <a:xfrm>
            <a:off x="3802822" y="49160"/>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5" name="TextBox 4">
            <a:extLst>
              <a:ext uri="{FF2B5EF4-FFF2-40B4-BE49-F238E27FC236}">
                <a16:creationId xmlns:a16="http://schemas.microsoft.com/office/drawing/2014/main" id="{866CB8CB-EE55-281B-E82B-71A478053C15}"/>
              </a:ext>
            </a:extLst>
          </p:cNvPr>
          <p:cNvSpPr txBox="1"/>
          <p:nvPr/>
        </p:nvSpPr>
        <p:spPr>
          <a:xfrm>
            <a:off x="668867" y="1678666"/>
            <a:ext cx="4088190" cy="236909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457200">
              <a:spcBef>
                <a:spcPct val="0"/>
              </a:spcBef>
              <a:spcAft>
                <a:spcPts val="600"/>
              </a:spcAft>
            </a:pPr>
            <a:r>
              <a:rPr lang="en-US" sz="4400">
                <a:solidFill>
                  <a:schemeClr val="accent1"/>
                </a:solidFill>
                <a:latin typeface="+mj-lt"/>
                <a:ea typeface="+mj-ea"/>
                <a:cs typeface="+mj-cs"/>
              </a:rPr>
              <a:t>Generate your own dataset using GAN</a:t>
            </a:r>
          </a:p>
        </p:txBody>
      </p:sp>
    </p:spTree>
    <p:extLst>
      <p:ext uri="{BB962C8B-B14F-4D97-AF65-F5344CB8AC3E}">
        <p14:creationId xmlns:p14="http://schemas.microsoft.com/office/powerpoint/2010/main" val="160080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CC79-FDCE-5F49-C1A8-40A52A15E481}"/>
              </a:ext>
            </a:extLst>
          </p:cNvPr>
          <p:cNvSpPr>
            <a:spLocks noGrp="1"/>
          </p:cNvSpPr>
          <p:nvPr>
            <p:ph type="title"/>
          </p:nvPr>
        </p:nvSpPr>
        <p:spPr/>
        <p:txBody>
          <a:bodyPr/>
          <a:lstStyle/>
          <a:p>
            <a:r>
              <a:rPr lang="en-US" sz="4800" b="1" dirty="0"/>
              <a:t>RESULTS</a:t>
            </a:r>
            <a:endParaRPr lang="en-US"/>
          </a:p>
        </p:txBody>
      </p:sp>
      <p:graphicFrame>
        <p:nvGraphicFramePr>
          <p:cNvPr id="14" name="Content Placeholder 13">
            <a:extLst>
              <a:ext uri="{FF2B5EF4-FFF2-40B4-BE49-F238E27FC236}">
                <a16:creationId xmlns:a16="http://schemas.microsoft.com/office/drawing/2014/main" id="{412294BD-B945-1CA8-988E-EA9456C46B77}"/>
              </a:ext>
            </a:extLst>
          </p:cNvPr>
          <p:cNvGraphicFramePr>
            <a:graphicFrameLocks noGrp="1"/>
          </p:cNvGraphicFramePr>
          <p:nvPr>
            <p:ph idx="1"/>
            <p:extLst>
              <p:ext uri="{D42A27DB-BD31-4B8C-83A1-F6EECF244321}">
                <p14:modId xmlns:p14="http://schemas.microsoft.com/office/powerpoint/2010/main" val="2772001900"/>
              </p:ext>
            </p:extLst>
          </p:nvPr>
        </p:nvGraphicFramePr>
        <p:xfrm>
          <a:off x="677863" y="2037685"/>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175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66CE35F-3149-1EC5-486B-FDC489BE95EB}"/>
              </a:ext>
            </a:extLst>
          </p:cNvPr>
          <p:cNvPicPr>
            <a:picLocks noGrp="1" noChangeAspect="1"/>
          </p:cNvPicPr>
          <p:nvPr>
            <p:ph idx="1"/>
          </p:nvPr>
        </p:nvPicPr>
        <p:blipFill>
          <a:blip r:embed="rId2"/>
          <a:stretch>
            <a:fillRect/>
          </a:stretch>
        </p:blipFill>
        <p:spPr>
          <a:xfrm>
            <a:off x="708468" y="1398338"/>
            <a:ext cx="3962400" cy="3933825"/>
          </a:xfrm>
        </p:spPr>
      </p:pic>
      <p:pic>
        <p:nvPicPr>
          <p:cNvPr id="5" name="Picture 4">
            <a:extLst>
              <a:ext uri="{FF2B5EF4-FFF2-40B4-BE49-F238E27FC236}">
                <a16:creationId xmlns:a16="http://schemas.microsoft.com/office/drawing/2014/main" id="{895D4F8C-176D-FB83-15A9-2854D06F76E8}"/>
              </a:ext>
            </a:extLst>
          </p:cNvPr>
          <p:cNvPicPr>
            <a:picLocks noChangeAspect="1"/>
          </p:cNvPicPr>
          <p:nvPr/>
        </p:nvPicPr>
        <p:blipFill>
          <a:blip r:embed="rId3"/>
          <a:stretch>
            <a:fillRect/>
          </a:stretch>
        </p:blipFill>
        <p:spPr>
          <a:xfrm>
            <a:off x="5130034" y="1910748"/>
            <a:ext cx="4743450" cy="2905125"/>
          </a:xfrm>
          <a:prstGeom prst="rect">
            <a:avLst/>
          </a:prstGeom>
        </p:spPr>
      </p:pic>
    </p:spTree>
    <p:extLst>
      <p:ext uri="{BB962C8B-B14F-4D97-AF65-F5344CB8AC3E}">
        <p14:creationId xmlns:p14="http://schemas.microsoft.com/office/powerpoint/2010/main" val="702572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6FF5CC-625E-3BA7-1316-5F7E1F76F5E1}"/>
              </a:ext>
            </a:extLst>
          </p:cNvPr>
          <p:cNvPicPr>
            <a:picLocks noGrp="1" noChangeAspect="1"/>
          </p:cNvPicPr>
          <p:nvPr>
            <p:ph idx="1"/>
          </p:nvPr>
        </p:nvPicPr>
        <p:blipFill>
          <a:blip r:embed="rId2"/>
          <a:stretch>
            <a:fillRect/>
          </a:stretch>
        </p:blipFill>
        <p:spPr>
          <a:xfrm>
            <a:off x="669365" y="1573258"/>
            <a:ext cx="4762500" cy="3705225"/>
          </a:xfrm>
        </p:spPr>
      </p:pic>
      <p:pic>
        <p:nvPicPr>
          <p:cNvPr id="5" name="Picture 4">
            <a:extLst>
              <a:ext uri="{FF2B5EF4-FFF2-40B4-BE49-F238E27FC236}">
                <a16:creationId xmlns:a16="http://schemas.microsoft.com/office/drawing/2014/main" id="{AE69C572-3F8E-9CC9-E374-42F17B5D63E8}"/>
              </a:ext>
            </a:extLst>
          </p:cNvPr>
          <p:cNvPicPr>
            <a:picLocks noChangeAspect="1"/>
          </p:cNvPicPr>
          <p:nvPr/>
        </p:nvPicPr>
        <p:blipFill>
          <a:blip r:embed="rId3"/>
          <a:stretch>
            <a:fillRect/>
          </a:stretch>
        </p:blipFill>
        <p:spPr>
          <a:xfrm>
            <a:off x="6093326" y="1569034"/>
            <a:ext cx="3962400" cy="3933825"/>
          </a:xfrm>
          <a:prstGeom prst="rect">
            <a:avLst/>
          </a:prstGeom>
        </p:spPr>
      </p:pic>
    </p:spTree>
    <p:extLst>
      <p:ext uri="{BB962C8B-B14F-4D97-AF65-F5344CB8AC3E}">
        <p14:creationId xmlns:p14="http://schemas.microsoft.com/office/powerpoint/2010/main" val="156695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BF09-CC7A-6CAE-2D9D-5963D62F8384}"/>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C4325391-FA16-C10F-F839-101753713BBC}"/>
              </a:ext>
            </a:extLst>
          </p:cNvPr>
          <p:cNvSpPr>
            <a:spLocks noGrp="1"/>
          </p:cNvSpPr>
          <p:nvPr>
            <p:ph idx="1"/>
          </p:nvPr>
        </p:nvSpPr>
        <p:spPr/>
        <p:txBody>
          <a:bodyPr vert="horz" lIns="91440" tIns="45720" rIns="91440" bIns="45720" rtlCol="0">
            <a:normAutofit/>
          </a:bodyPr>
          <a:lstStyle/>
          <a:p>
            <a:pPr marL="0" indent="0">
              <a:buNone/>
            </a:pPr>
            <a:r>
              <a:rPr lang="en-US" dirty="0">
                <a:ea typeface="+mn-lt"/>
                <a:cs typeface="+mn-lt"/>
              </a:rPr>
              <a:t>In conclusion, the image generation project utilizing GANs has demonstrated promising results. Our model has shown the ability to produce high-quality, diverse, and realistic images, reflecting significant progress in the field. Moving forward, continued refinement and exploration of GAN architectures and training techniques hold the potential to further enhance the capabilities of image generation systems, opening new avenues for creative expression and practical applications.</a:t>
            </a:r>
            <a:endParaRPr lang="en-US" dirty="0"/>
          </a:p>
        </p:txBody>
      </p:sp>
    </p:spTree>
    <p:extLst>
      <p:ext uri="{BB962C8B-B14F-4D97-AF65-F5344CB8AC3E}">
        <p14:creationId xmlns:p14="http://schemas.microsoft.com/office/powerpoint/2010/main" val="148292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B74B-9E41-A90D-E857-1138B51D3C48}"/>
              </a:ext>
            </a:extLst>
          </p:cNvPr>
          <p:cNvSpPr>
            <a:spLocks noGrp="1"/>
          </p:cNvSpPr>
          <p:nvPr>
            <p:ph type="ctrTitle"/>
          </p:nvPr>
        </p:nvSpPr>
        <p:spPr/>
        <p:txBody>
          <a:bodyPr/>
          <a:lstStyle/>
          <a:p>
            <a:r>
              <a:rPr lang="en-US" dirty="0"/>
              <a:t>PROJECT TITLE</a:t>
            </a:r>
          </a:p>
        </p:txBody>
      </p:sp>
      <p:sp>
        <p:nvSpPr>
          <p:cNvPr id="3" name="Subtitle 2">
            <a:extLst>
              <a:ext uri="{FF2B5EF4-FFF2-40B4-BE49-F238E27FC236}">
                <a16:creationId xmlns:a16="http://schemas.microsoft.com/office/drawing/2014/main" id="{E91A415A-8DCE-01A1-CE40-E540E4CB5230}"/>
              </a:ext>
            </a:extLst>
          </p:cNvPr>
          <p:cNvSpPr>
            <a:spLocks noGrp="1"/>
          </p:cNvSpPr>
          <p:nvPr>
            <p:ph type="subTitle" idx="1"/>
          </p:nvPr>
        </p:nvSpPr>
        <p:spPr/>
        <p:txBody>
          <a:bodyPr>
            <a:noAutofit/>
          </a:bodyPr>
          <a:lstStyle/>
          <a:p>
            <a:r>
              <a:rPr lang="en-US" sz="4000" dirty="0"/>
              <a:t>IMAGE GENERATION USING GAN</a:t>
            </a:r>
          </a:p>
        </p:txBody>
      </p:sp>
    </p:spTree>
    <p:extLst>
      <p:ext uri="{BB962C8B-B14F-4D97-AF65-F5344CB8AC3E}">
        <p14:creationId xmlns:p14="http://schemas.microsoft.com/office/powerpoint/2010/main" val="305168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190E-FAD1-7B2F-1895-C654FAA0BE1E}"/>
              </a:ext>
            </a:extLst>
          </p:cNvPr>
          <p:cNvSpPr>
            <a:spLocks noGrp="1"/>
          </p:cNvSpPr>
          <p:nvPr>
            <p:ph type="title"/>
          </p:nvPr>
        </p:nvSpPr>
        <p:spPr>
          <a:xfrm>
            <a:off x="652481" y="1382486"/>
            <a:ext cx="3547581" cy="4093028"/>
          </a:xfrm>
        </p:spPr>
        <p:txBody>
          <a:bodyPr anchor="ctr">
            <a:normAutofit/>
          </a:bodyPr>
          <a:lstStyle/>
          <a:p>
            <a:r>
              <a:rPr lang="en-US" sz="4400"/>
              <a:t>AGENDA</a:t>
            </a:r>
          </a:p>
        </p:txBody>
      </p:sp>
      <p:graphicFrame>
        <p:nvGraphicFramePr>
          <p:cNvPr id="5" name="Content Placeholder 2">
            <a:extLst>
              <a:ext uri="{FF2B5EF4-FFF2-40B4-BE49-F238E27FC236}">
                <a16:creationId xmlns:a16="http://schemas.microsoft.com/office/drawing/2014/main" id="{98C243AB-27E2-CADB-A50F-75DF15A6573E}"/>
              </a:ext>
            </a:extLst>
          </p:cNvPr>
          <p:cNvGraphicFramePr>
            <a:graphicFrameLocks noGrp="1"/>
          </p:cNvGraphicFramePr>
          <p:nvPr>
            <p:ph idx="1"/>
            <p:extLst>
              <p:ext uri="{D42A27DB-BD31-4B8C-83A1-F6EECF244321}">
                <p14:modId xmlns:p14="http://schemas.microsoft.com/office/powerpoint/2010/main" val="2614678457"/>
              </p:ext>
            </p:extLst>
          </p:nvPr>
        </p:nvGraphicFramePr>
        <p:xfrm>
          <a:off x="4876847" y="944563"/>
          <a:ext cx="6656769" cy="4921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89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7FAB0-9E46-0D76-4983-20C1CA07F4F2}"/>
              </a:ext>
            </a:extLst>
          </p:cNvPr>
          <p:cNvSpPr>
            <a:spLocks noGrp="1"/>
          </p:cNvSpPr>
          <p:nvPr>
            <p:ph type="title"/>
          </p:nvPr>
        </p:nvSpPr>
        <p:spPr>
          <a:xfrm>
            <a:off x="5536734" y="609600"/>
            <a:ext cx="3960612" cy="1320800"/>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DDF38CB5-FF69-5009-29BE-AF2F94DDF913}"/>
              </a:ext>
            </a:extLst>
          </p:cNvPr>
          <p:cNvSpPr>
            <a:spLocks noGrp="1"/>
          </p:cNvSpPr>
          <p:nvPr>
            <p:ph idx="1"/>
          </p:nvPr>
        </p:nvSpPr>
        <p:spPr>
          <a:xfrm>
            <a:off x="5209563" y="2160589"/>
            <a:ext cx="4064439" cy="3880773"/>
          </a:xfrm>
        </p:spPr>
        <p:txBody>
          <a:bodyPr vert="horz" lIns="91440" tIns="45720" rIns="91440" bIns="45720" rtlCol="0">
            <a:normAutofit/>
          </a:bodyPr>
          <a:lstStyle/>
          <a:p>
            <a:r>
              <a:rPr lang="en-US">
                <a:ea typeface="+mn-lt"/>
                <a:cs typeface="+mn-lt"/>
              </a:rPr>
              <a:t>Manual creation of large image datasets is time-consuming and costly.</a:t>
            </a:r>
          </a:p>
          <a:p>
            <a:r>
              <a:rPr lang="en-US">
                <a:ea typeface="+mn-lt"/>
                <a:cs typeface="+mn-lt"/>
              </a:rPr>
              <a:t>Existing image generation methods lack diversity and realism.</a:t>
            </a:r>
          </a:p>
          <a:p>
            <a:r>
              <a:rPr lang="en-US">
                <a:ea typeface="+mn-lt"/>
                <a:cs typeface="+mn-lt"/>
              </a:rPr>
              <a:t>Ethical concerns surrounding the use of AI-generated images.</a:t>
            </a:r>
          </a:p>
          <a:p>
            <a:pPr marL="0" indent="0">
              <a:buNone/>
            </a:pPr>
            <a:endParaRPr lang="en-US"/>
          </a:p>
          <a:p>
            <a:pPr marL="0" indent="0">
              <a:buNone/>
            </a:pPr>
            <a:endParaRPr lang="en-US">
              <a:ea typeface="+mn-lt"/>
              <a:cs typeface="+mn-lt"/>
            </a:endParaRPr>
          </a:p>
          <a:p>
            <a:pPr marL="0" indent="0">
              <a:buNone/>
            </a:pPr>
            <a:endParaRPr lang="en-US"/>
          </a:p>
          <a:p>
            <a:pPr marL="0" indent="0">
              <a:buNone/>
            </a:pPr>
            <a:endParaRPr lang="en-US">
              <a:ea typeface="+mn-lt"/>
              <a:cs typeface="+mn-lt"/>
            </a:endParaRPr>
          </a:p>
        </p:txBody>
      </p:sp>
      <p:pic>
        <p:nvPicPr>
          <p:cNvPr id="5" name="Picture 4" descr="Light bulb on yellow background with sketched light beams and cord">
            <a:extLst>
              <a:ext uri="{FF2B5EF4-FFF2-40B4-BE49-F238E27FC236}">
                <a16:creationId xmlns:a16="http://schemas.microsoft.com/office/drawing/2014/main" id="{8C1EAB10-54F3-C64C-A759-7F7186D938EC}"/>
              </a:ext>
            </a:extLst>
          </p:cNvPr>
          <p:cNvPicPr>
            <a:picLocks noChangeAspect="1"/>
          </p:cNvPicPr>
          <p:nvPr/>
        </p:nvPicPr>
        <p:blipFill rotWithShape="1">
          <a:blip r:embed="rId2"/>
          <a:srcRect l="48165" r="345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502806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B2F1-BBE5-AB3A-C1B4-A62EE1CCCC7C}"/>
              </a:ext>
            </a:extLst>
          </p:cNvPr>
          <p:cNvSpPr>
            <a:spLocks noGrp="1"/>
          </p:cNvSpPr>
          <p:nvPr>
            <p:ph type="title"/>
          </p:nvPr>
        </p:nvSpPr>
        <p:spPr>
          <a:xfrm>
            <a:off x="1286933" y="609600"/>
            <a:ext cx="10197494" cy="1099457"/>
          </a:xfrm>
        </p:spPr>
        <p:txBody>
          <a:bodyPr>
            <a:normAutofit/>
          </a:bodyPr>
          <a:lstStyle/>
          <a:p>
            <a:r>
              <a:rPr lang="en-US" dirty="0"/>
              <a:t>PROJECT OVERVIEW</a:t>
            </a:r>
          </a:p>
        </p:txBody>
      </p:sp>
      <p:graphicFrame>
        <p:nvGraphicFramePr>
          <p:cNvPr id="26" name="Content Placeholder 2">
            <a:extLst>
              <a:ext uri="{FF2B5EF4-FFF2-40B4-BE49-F238E27FC236}">
                <a16:creationId xmlns:a16="http://schemas.microsoft.com/office/drawing/2014/main" id="{E406A511-0D2B-77BE-F14B-3902C4CD80A2}"/>
              </a:ext>
            </a:extLst>
          </p:cNvPr>
          <p:cNvGraphicFramePr>
            <a:graphicFrameLocks noGrp="1"/>
          </p:cNvGraphicFramePr>
          <p:nvPr>
            <p:ph idx="1"/>
            <p:extLst>
              <p:ext uri="{D42A27DB-BD31-4B8C-83A1-F6EECF244321}">
                <p14:modId xmlns:p14="http://schemas.microsoft.com/office/powerpoint/2010/main" val="102008213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04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9FAE8C4E-8A73-BF67-F87E-2C224C22A0DA}"/>
              </a:ext>
            </a:extLst>
          </p:cNvPr>
          <p:cNvGraphicFramePr>
            <a:graphicFrameLocks noGrp="1"/>
          </p:cNvGraphicFramePr>
          <p:nvPr>
            <p:ph idx="1"/>
            <p:extLst>
              <p:ext uri="{D42A27DB-BD31-4B8C-83A1-F6EECF244321}">
                <p14:modId xmlns:p14="http://schemas.microsoft.com/office/powerpoint/2010/main" val="260371029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3235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8ED99-2AB6-F933-0CC8-DF89CD1677CB}"/>
              </a:ext>
            </a:extLst>
          </p:cNvPr>
          <p:cNvSpPr>
            <a:spLocks noGrp="1"/>
          </p:cNvSpPr>
          <p:nvPr>
            <p:ph type="title"/>
          </p:nvPr>
        </p:nvSpPr>
        <p:spPr>
          <a:xfrm>
            <a:off x="1872885" y="609600"/>
            <a:ext cx="7401117" cy="1320800"/>
          </a:xfrm>
        </p:spPr>
        <p:txBody>
          <a:bodyPr/>
          <a:lstStyle/>
          <a:p>
            <a:r>
              <a:rPr lang="en-US" dirty="0"/>
              <a:t>WHO ARE THE END USERS?</a:t>
            </a:r>
          </a:p>
        </p:txBody>
      </p:sp>
      <p:graphicFrame>
        <p:nvGraphicFramePr>
          <p:cNvPr id="14" name="Content Placeholder 2">
            <a:extLst>
              <a:ext uri="{FF2B5EF4-FFF2-40B4-BE49-F238E27FC236}">
                <a16:creationId xmlns:a16="http://schemas.microsoft.com/office/drawing/2014/main" id="{0344E117-C892-DF0F-B9A8-8FD284C8E4D3}"/>
              </a:ext>
            </a:extLst>
          </p:cNvPr>
          <p:cNvGraphicFramePr>
            <a:graphicFrameLocks noGrp="1"/>
          </p:cNvGraphicFramePr>
          <p:nvPr>
            <p:ph idx="1"/>
          </p:nvPr>
        </p:nvGraphicFramePr>
        <p:xfrm>
          <a:off x="677334" y="1708579"/>
          <a:ext cx="8596668" cy="4652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66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3D pattern of ring shapes connected by lines">
            <a:extLst>
              <a:ext uri="{FF2B5EF4-FFF2-40B4-BE49-F238E27FC236}">
                <a16:creationId xmlns:a16="http://schemas.microsoft.com/office/drawing/2014/main" id="{9109F162-C6C2-01C2-2B99-40DF6DA9788C}"/>
              </a:ext>
            </a:extLst>
          </p:cNvPr>
          <p:cNvPicPr>
            <a:picLocks noChangeAspect="1"/>
          </p:cNvPicPr>
          <p:nvPr/>
        </p:nvPicPr>
        <p:blipFill rotWithShape="1">
          <a:blip r:embed="rId2">
            <a:duotone>
              <a:prstClr val="black"/>
              <a:schemeClr val="tx2">
                <a:tint val="45000"/>
                <a:satMod val="400000"/>
              </a:schemeClr>
            </a:duotone>
            <a:alphaModFix amt="40000"/>
          </a:blip>
          <a:srcRect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28931E54-E268-E69B-F0BE-5EED577A3784}"/>
              </a:ext>
            </a:extLst>
          </p:cNvPr>
          <p:cNvSpPr>
            <a:spLocks noGrp="1"/>
          </p:cNvSpPr>
          <p:nvPr>
            <p:ph type="title"/>
          </p:nvPr>
        </p:nvSpPr>
        <p:spPr/>
        <p:txBody>
          <a:bodyPr>
            <a:normAutofit/>
          </a:bodyPr>
          <a:lstStyle/>
          <a:p>
            <a:r>
              <a:rPr lang="en-US" b="1" spc="-40">
                <a:latin typeface="Trebuchet MS"/>
                <a:ea typeface="Trebuchet MS"/>
                <a:cs typeface="Trebuchet MS"/>
              </a:rPr>
              <a:t>Y</a:t>
            </a:r>
            <a:r>
              <a:rPr lang="en-US" b="1" spc="10">
                <a:latin typeface="Trebuchet MS"/>
                <a:ea typeface="Trebuchet MS"/>
                <a:cs typeface="Trebuchet MS"/>
              </a:rPr>
              <a:t>O</a:t>
            </a:r>
            <a:r>
              <a:rPr lang="en-US" b="1" spc="25">
                <a:latin typeface="Trebuchet MS"/>
                <a:ea typeface="Trebuchet MS"/>
                <a:cs typeface="Trebuchet MS"/>
              </a:rPr>
              <a:t>U</a:t>
            </a:r>
            <a:r>
              <a:rPr lang="en-US" b="1">
                <a:latin typeface="Trebuchet MS"/>
                <a:ea typeface="Trebuchet MS"/>
                <a:cs typeface="Trebuchet MS"/>
              </a:rPr>
              <a:t>R</a:t>
            </a:r>
            <a:r>
              <a:rPr lang="en-US" b="1" spc="5">
                <a:latin typeface="Trebuchet MS"/>
                <a:ea typeface="Trebuchet MS"/>
                <a:cs typeface="Trebuchet MS"/>
              </a:rPr>
              <a:t> </a:t>
            </a:r>
            <a:r>
              <a:rPr lang="en-US" b="1" spc="25">
                <a:latin typeface="Trebuchet MS"/>
                <a:ea typeface="Trebuchet MS"/>
                <a:cs typeface="Trebuchet MS"/>
              </a:rPr>
              <a:t>S</a:t>
            </a:r>
            <a:r>
              <a:rPr lang="en-US" b="1" spc="10">
                <a:latin typeface="Trebuchet MS"/>
                <a:ea typeface="Trebuchet MS"/>
                <a:cs typeface="Trebuchet MS"/>
              </a:rPr>
              <a:t>O</a:t>
            </a:r>
            <a:r>
              <a:rPr lang="en-US" b="1" spc="25">
                <a:latin typeface="Trebuchet MS"/>
                <a:ea typeface="Trebuchet MS"/>
                <a:cs typeface="Trebuchet MS"/>
              </a:rPr>
              <a:t>LU</a:t>
            </a:r>
            <a:r>
              <a:rPr lang="en-US" b="1" spc="-35">
                <a:latin typeface="Trebuchet MS"/>
                <a:ea typeface="Trebuchet MS"/>
                <a:cs typeface="Trebuchet MS"/>
              </a:rPr>
              <a:t>T</a:t>
            </a:r>
            <a:r>
              <a:rPr lang="en-US" b="1" spc="-30">
                <a:latin typeface="Trebuchet MS"/>
                <a:ea typeface="Trebuchet MS"/>
                <a:cs typeface="Trebuchet MS"/>
              </a:rPr>
              <a:t>I</a:t>
            </a:r>
            <a:r>
              <a:rPr lang="en-US" b="1" spc="10">
                <a:latin typeface="Trebuchet MS"/>
                <a:ea typeface="Trebuchet MS"/>
                <a:cs typeface="Trebuchet MS"/>
              </a:rPr>
              <a:t>O</a:t>
            </a:r>
            <a:r>
              <a:rPr lang="en-US" b="1">
                <a:latin typeface="Trebuchet MS"/>
                <a:ea typeface="Trebuchet MS"/>
                <a:cs typeface="Trebuchet MS"/>
              </a:rPr>
              <a:t>N</a:t>
            </a:r>
            <a:r>
              <a:rPr lang="en-US" b="1" spc="-345">
                <a:latin typeface="Trebuchet MS"/>
                <a:ea typeface="Trebuchet MS"/>
                <a:cs typeface="Trebuchet MS"/>
              </a:rPr>
              <a:t> </a:t>
            </a:r>
            <a:r>
              <a:rPr lang="en-US" b="1" spc="-35">
                <a:latin typeface="Trebuchet MS"/>
                <a:ea typeface="Trebuchet MS"/>
                <a:cs typeface="Trebuchet MS"/>
              </a:rPr>
              <a:t>A</a:t>
            </a:r>
            <a:r>
              <a:rPr lang="en-US" b="1" spc="-5">
                <a:latin typeface="Trebuchet MS"/>
                <a:ea typeface="Trebuchet MS"/>
                <a:cs typeface="Trebuchet MS"/>
              </a:rPr>
              <a:t>N</a:t>
            </a:r>
            <a:r>
              <a:rPr lang="en-US" b="1">
                <a:latin typeface="Trebuchet MS"/>
                <a:ea typeface="Trebuchet MS"/>
                <a:cs typeface="Trebuchet MS"/>
              </a:rPr>
              <a:t>D</a:t>
            </a:r>
            <a:r>
              <a:rPr lang="en-US" b="1" spc="35">
                <a:latin typeface="Trebuchet MS"/>
                <a:ea typeface="Trebuchet MS"/>
                <a:cs typeface="Trebuchet MS"/>
              </a:rPr>
              <a:t> </a:t>
            </a:r>
            <a:r>
              <a:rPr lang="en-US" b="1" spc="-30">
                <a:latin typeface="Trebuchet MS"/>
                <a:ea typeface="Trebuchet MS"/>
                <a:cs typeface="Trebuchet MS"/>
              </a:rPr>
              <a:t>I</a:t>
            </a:r>
            <a:r>
              <a:rPr lang="en-US" b="1" spc="-35">
                <a:latin typeface="Trebuchet MS"/>
                <a:ea typeface="Trebuchet MS"/>
                <a:cs typeface="Trebuchet MS"/>
              </a:rPr>
              <a:t>T</a:t>
            </a:r>
            <a:r>
              <a:rPr lang="en-US" b="1">
                <a:latin typeface="Trebuchet MS"/>
                <a:ea typeface="Trebuchet MS"/>
                <a:cs typeface="Trebuchet MS"/>
              </a:rPr>
              <a:t>S</a:t>
            </a:r>
            <a:r>
              <a:rPr lang="en-US" b="1" spc="60">
                <a:latin typeface="Trebuchet MS"/>
                <a:ea typeface="Trebuchet MS"/>
                <a:cs typeface="Trebuchet MS"/>
              </a:rPr>
              <a:t> </a:t>
            </a:r>
            <a:r>
              <a:rPr lang="en-US" b="1" spc="-295">
                <a:latin typeface="Trebuchet MS"/>
                <a:ea typeface="Trebuchet MS"/>
                <a:cs typeface="Trebuchet MS"/>
              </a:rPr>
              <a:t>V</a:t>
            </a:r>
            <a:r>
              <a:rPr lang="en-US" b="1" spc="-35">
                <a:latin typeface="Trebuchet MS"/>
                <a:ea typeface="Trebuchet MS"/>
                <a:cs typeface="Trebuchet MS"/>
              </a:rPr>
              <a:t>A</a:t>
            </a:r>
            <a:r>
              <a:rPr lang="en-US" b="1" spc="25">
                <a:latin typeface="Trebuchet MS"/>
                <a:ea typeface="Trebuchet MS"/>
                <a:cs typeface="Trebuchet MS"/>
              </a:rPr>
              <a:t>LU</a:t>
            </a:r>
            <a:r>
              <a:rPr lang="en-US" b="1">
                <a:latin typeface="Trebuchet MS"/>
                <a:ea typeface="Trebuchet MS"/>
                <a:cs typeface="Trebuchet MS"/>
              </a:rPr>
              <a:t>E</a:t>
            </a:r>
            <a:r>
              <a:rPr lang="en-US" b="1" spc="-65">
                <a:latin typeface="Trebuchet MS"/>
                <a:ea typeface="Trebuchet MS"/>
                <a:cs typeface="Trebuchet MS"/>
              </a:rPr>
              <a:t> </a:t>
            </a:r>
            <a:r>
              <a:rPr lang="en-US" b="1" spc="-15">
                <a:latin typeface="Trebuchet MS"/>
                <a:ea typeface="Trebuchet MS"/>
                <a:cs typeface="Trebuchet MS"/>
              </a:rPr>
              <a:t>P</a:t>
            </a:r>
            <a:r>
              <a:rPr lang="en-US" b="1" spc="-30">
                <a:latin typeface="Trebuchet MS"/>
                <a:ea typeface="Trebuchet MS"/>
                <a:cs typeface="Trebuchet MS"/>
              </a:rPr>
              <a:t>R</a:t>
            </a:r>
            <a:r>
              <a:rPr lang="en-US" b="1" spc="10">
                <a:latin typeface="Trebuchet MS"/>
                <a:ea typeface="Trebuchet MS"/>
                <a:cs typeface="Trebuchet MS"/>
              </a:rPr>
              <a:t>O</a:t>
            </a:r>
            <a:r>
              <a:rPr lang="en-US" b="1" spc="-15">
                <a:latin typeface="Trebuchet MS"/>
                <a:ea typeface="Trebuchet MS"/>
                <a:cs typeface="Trebuchet MS"/>
              </a:rPr>
              <a:t>P</a:t>
            </a:r>
            <a:r>
              <a:rPr lang="en-US" b="1" spc="10">
                <a:latin typeface="Trebuchet MS"/>
                <a:ea typeface="Trebuchet MS"/>
                <a:cs typeface="Trebuchet MS"/>
              </a:rPr>
              <a:t>O</a:t>
            </a:r>
            <a:r>
              <a:rPr lang="en-US" b="1" spc="25">
                <a:latin typeface="Trebuchet MS"/>
                <a:ea typeface="Trebuchet MS"/>
                <a:cs typeface="Trebuchet MS"/>
              </a:rPr>
              <a:t>S</a:t>
            </a:r>
            <a:r>
              <a:rPr lang="en-US" b="1" spc="-30">
                <a:latin typeface="Trebuchet MS"/>
                <a:ea typeface="Trebuchet MS"/>
                <a:cs typeface="Trebuchet MS"/>
              </a:rPr>
              <a:t>I</a:t>
            </a:r>
            <a:r>
              <a:rPr lang="en-US" b="1" spc="-35">
                <a:latin typeface="Trebuchet MS"/>
                <a:ea typeface="Trebuchet MS"/>
                <a:cs typeface="Trebuchet MS"/>
              </a:rPr>
              <a:t>T</a:t>
            </a:r>
            <a:r>
              <a:rPr lang="en-US" b="1" spc="-30">
                <a:latin typeface="Trebuchet MS"/>
                <a:ea typeface="Trebuchet MS"/>
                <a:cs typeface="Trebuchet MS"/>
              </a:rPr>
              <a:t>I</a:t>
            </a:r>
            <a:r>
              <a:rPr lang="en-US" b="1" spc="10">
                <a:latin typeface="Trebuchet MS"/>
                <a:ea typeface="Trebuchet MS"/>
                <a:cs typeface="Trebuchet MS"/>
              </a:rPr>
              <a:t>O</a:t>
            </a:r>
            <a:r>
              <a:rPr lang="en-US" b="1">
                <a:latin typeface="Trebuchet MS"/>
                <a:ea typeface="Trebuchet MS"/>
                <a:cs typeface="Trebuchet MS"/>
              </a:rPr>
              <a:t>N</a:t>
            </a:r>
            <a:endParaRPr lang="en-US"/>
          </a:p>
        </p:txBody>
      </p:sp>
      <p:sp>
        <p:nvSpPr>
          <p:cNvPr id="3" name="Content Placeholder 2">
            <a:extLst>
              <a:ext uri="{FF2B5EF4-FFF2-40B4-BE49-F238E27FC236}">
                <a16:creationId xmlns:a16="http://schemas.microsoft.com/office/drawing/2014/main" id="{38242B3C-6D2D-8F4D-88DB-7302C30100E4}"/>
              </a:ext>
            </a:extLst>
          </p:cNvPr>
          <p:cNvSpPr>
            <a:spLocks noGrp="1"/>
          </p:cNvSpPr>
          <p:nvPr>
            <p:ph idx="1"/>
          </p:nvPr>
        </p:nvSpPr>
        <p:spPr>
          <a:xfrm>
            <a:off x="677334" y="2160589"/>
            <a:ext cx="8596668" cy="3868483"/>
          </a:xfrm>
        </p:spPr>
        <p:txBody>
          <a:bodyPr vert="horz" lIns="91440" tIns="45720" rIns="91440" bIns="45720" rtlCol="0">
            <a:normAutofit/>
          </a:bodyPr>
          <a:lstStyle/>
          <a:p>
            <a:r>
              <a:rPr lang="en-US">
                <a:solidFill>
                  <a:srgbClr val="FFFFFF"/>
                </a:solidFill>
                <a:ea typeface="+mn-lt"/>
                <a:cs typeface="+mn-lt"/>
              </a:rPr>
              <a:t>Creative Empowerment: Enabling new avenues of expression.</a:t>
            </a:r>
            <a:endParaRPr lang="en-US">
              <a:solidFill>
                <a:srgbClr val="FFFFFF"/>
              </a:solidFill>
            </a:endParaRPr>
          </a:p>
          <a:p>
            <a:r>
              <a:rPr lang="en-US">
                <a:solidFill>
                  <a:srgbClr val="FFFFFF"/>
                </a:solidFill>
                <a:ea typeface="+mn-lt"/>
                <a:cs typeface="+mn-lt"/>
              </a:rPr>
              <a:t>Cost Efficiency: Reduced time and resources for image creation.</a:t>
            </a:r>
            <a:endParaRPr lang="en-US">
              <a:solidFill>
                <a:srgbClr val="FFFFFF"/>
              </a:solidFill>
            </a:endParaRPr>
          </a:p>
          <a:p>
            <a:r>
              <a:rPr lang="en-US">
                <a:solidFill>
                  <a:srgbClr val="FFFFFF"/>
                </a:solidFill>
                <a:ea typeface="+mn-lt"/>
                <a:cs typeface="+mn-lt"/>
              </a:rPr>
              <a:t>Data Augmentation: Enhancing ML model performance.</a:t>
            </a:r>
            <a:endParaRPr lang="en-US">
              <a:solidFill>
                <a:srgbClr val="FFFFFF"/>
              </a:solidFill>
            </a:endParaRPr>
          </a:p>
          <a:p>
            <a:r>
              <a:rPr lang="en-US">
                <a:solidFill>
                  <a:srgbClr val="FFFFFF"/>
                </a:solidFill>
                <a:ea typeface="+mn-lt"/>
                <a:cs typeface="+mn-lt"/>
              </a:rPr>
              <a:t>Innovation Catalyst: Driving innovation in various industries.</a:t>
            </a:r>
            <a:endParaRPr lang="en-US">
              <a:solidFill>
                <a:srgbClr val="FFFFFF"/>
              </a:solidFill>
            </a:endParaRPr>
          </a:p>
          <a:p>
            <a:r>
              <a:rPr lang="en-US">
                <a:solidFill>
                  <a:srgbClr val="FFFFFF"/>
                </a:solidFill>
                <a:ea typeface="+mn-lt"/>
                <a:cs typeface="+mn-lt"/>
              </a:rPr>
              <a:t>Competitive Advantage: Offering cutting-edge, customizable image solutions.</a:t>
            </a:r>
            <a:br>
              <a:rPr lang="en-US">
                <a:solidFill>
                  <a:srgbClr val="FFFFFF"/>
                </a:solidFill>
              </a:rPr>
            </a:br>
            <a:endParaRPr lang="en-US">
              <a:solidFill>
                <a:srgbClr val="FFFFFF"/>
              </a:solidFill>
            </a:endParaRPr>
          </a:p>
        </p:txBody>
      </p:sp>
    </p:spTree>
    <p:extLst>
      <p:ext uri="{BB962C8B-B14F-4D97-AF65-F5344CB8AC3E}">
        <p14:creationId xmlns:p14="http://schemas.microsoft.com/office/powerpoint/2010/main" val="120258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14A0E32-E800-C62D-782C-C99030F15FCE}"/>
              </a:ext>
            </a:extLst>
          </p:cNvPr>
          <p:cNvPicPr>
            <a:picLocks noChangeAspect="1"/>
          </p:cNvPicPr>
          <p:nvPr/>
        </p:nvPicPr>
        <p:blipFill rotWithShape="1">
          <a:blip r:embed="rId2">
            <a:duotone>
              <a:prstClr val="black"/>
              <a:schemeClr val="tx2">
                <a:tint val="45000"/>
                <a:satMod val="400000"/>
              </a:schemeClr>
            </a:duotone>
            <a:alphaModFix amt="40000"/>
          </a:blip>
          <a:srcRect r="6250"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CE9E5C3-F653-7051-D87B-7EEB0FB97E83}"/>
              </a:ext>
            </a:extLst>
          </p:cNvPr>
          <p:cNvSpPr>
            <a:spLocks noGrp="1"/>
          </p:cNvSpPr>
          <p:nvPr>
            <p:ph type="title"/>
          </p:nvPr>
        </p:nvSpPr>
        <p:spPr/>
        <p:txBody>
          <a:bodyPr>
            <a:normAutofit/>
          </a:bodyPr>
          <a:lstStyle/>
          <a:p>
            <a:r>
              <a:rPr lang="en-US" b="1"/>
              <a:t>THE WOW IN YOUR SOLUTION</a:t>
            </a:r>
            <a:endParaRPr lang="en-US" dirty="0"/>
          </a:p>
        </p:txBody>
      </p:sp>
      <p:sp>
        <p:nvSpPr>
          <p:cNvPr id="3" name="Content Placeholder 2">
            <a:extLst>
              <a:ext uri="{FF2B5EF4-FFF2-40B4-BE49-F238E27FC236}">
                <a16:creationId xmlns:a16="http://schemas.microsoft.com/office/drawing/2014/main" id="{0ED25693-9272-ADD9-0F16-9029962991B2}"/>
              </a:ext>
            </a:extLst>
          </p:cNvPr>
          <p:cNvSpPr>
            <a:spLocks noGrp="1"/>
          </p:cNvSpPr>
          <p:nvPr>
            <p:ph idx="1"/>
          </p:nvPr>
        </p:nvSpPr>
        <p:spPr/>
        <p:txBody>
          <a:bodyPr vert="horz" lIns="91440" tIns="45720" rIns="91440" bIns="45720" rtlCol="0">
            <a:normAutofit/>
          </a:bodyPr>
          <a:lstStyle/>
          <a:p>
            <a:pPr>
              <a:lnSpc>
                <a:spcPct val="90000"/>
              </a:lnSpc>
            </a:pPr>
            <a:r>
              <a:rPr lang="en-US" sz="1500">
                <a:solidFill>
                  <a:srgbClr val="FFFFFF"/>
                </a:solidFill>
                <a:ea typeface="+mn-lt"/>
                <a:cs typeface="+mn-lt"/>
              </a:rPr>
              <a:t>Stunning Creations:</a:t>
            </a:r>
            <a:endParaRPr lang="en-US" sz="1500">
              <a:solidFill>
                <a:srgbClr val="FFFFFF"/>
              </a:solidFill>
            </a:endParaRPr>
          </a:p>
          <a:p>
            <a:pPr lvl="1">
              <a:lnSpc>
                <a:spcPct val="90000"/>
              </a:lnSpc>
            </a:pPr>
            <a:r>
              <a:rPr lang="en-US" sz="1500">
                <a:solidFill>
                  <a:srgbClr val="FFFFFF"/>
                </a:solidFill>
                <a:ea typeface="+mn-lt"/>
                <a:cs typeface="+mn-lt"/>
              </a:rPr>
              <a:t>Showcase mesmerizing images generated by our GAN model.</a:t>
            </a:r>
            <a:endParaRPr lang="en-US" sz="1500">
              <a:solidFill>
                <a:srgbClr val="FFFFFF"/>
              </a:solidFill>
            </a:endParaRPr>
          </a:p>
          <a:p>
            <a:pPr lvl="1">
              <a:lnSpc>
                <a:spcPct val="90000"/>
              </a:lnSpc>
            </a:pPr>
            <a:r>
              <a:rPr lang="en-US" sz="1500">
                <a:solidFill>
                  <a:srgbClr val="FFFFFF"/>
                </a:solidFill>
                <a:ea typeface="+mn-lt"/>
                <a:cs typeface="+mn-lt"/>
              </a:rPr>
              <a:t>Demonstrate the lifelike quality and diversity of generated images.</a:t>
            </a:r>
            <a:endParaRPr lang="en-US" sz="1500">
              <a:solidFill>
                <a:srgbClr val="FFFFFF"/>
              </a:solidFill>
            </a:endParaRPr>
          </a:p>
          <a:p>
            <a:pPr>
              <a:lnSpc>
                <a:spcPct val="90000"/>
              </a:lnSpc>
            </a:pPr>
            <a:r>
              <a:rPr lang="en-US" sz="1500">
                <a:solidFill>
                  <a:srgbClr val="FFFFFF"/>
                </a:solidFill>
                <a:ea typeface="+mn-lt"/>
                <a:cs typeface="+mn-lt"/>
              </a:rPr>
              <a:t>Limitless Potential:</a:t>
            </a:r>
            <a:endParaRPr lang="en-US" sz="1500">
              <a:solidFill>
                <a:srgbClr val="FFFFFF"/>
              </a:solidFill>
            </a:endParaRPr>
          </a:p>
          <a:p>
            <a:pPr lvl="1">
              <a:lnSpc>
                <a:spcPct val="90000"/>
              </a:lnSpc>
            </a:pPr>
            <a:r>
              <a:rPr lang="en-US" sz="1500">
                <a:solidFill>
                  <a:srgbClr val="FFFFFF"/>
                </a:solidFill>
                <a:ea typeface="+mn-lt"/>
                <a:cs typeface="+mn-lt"/>
              </a:rPr>
              <a:t>Explore the endless possibilities for creative expression enabled by GANs.</a:t>
            </a:r>
            <a:endParaRPr lang="en-US" sz="1500">
              <a:solidFill>
                <a:srgbClr val="FFFFFF"/>
              </a:solidFill>
            </a:endParaRPr>
          </a:p>
          <a:p>
            <a:pPr lvl="1">
              <a:lnSpc>
                <a:spcPct val="90000"/>
              </a:lnSpc>
            </a:pPr>
            <a:r>
              <a:rPr lang="en-US" sz="1500">
                <a:solidFill>
                  <a:srgbClr val="FFFFFF"/>
                </a:solidFill>
                <a:ea typeface="+mn-lt"/>
                <a:cs typeface="+mn-lt"/>
              </a:rPr>
              <a:t>Inspire with the idea of pushing the boundaries of imagination.</a:t>
            </a:r>
            <a:endParaRPr lang="en-US" sz="1500">
              <a:solidFill>
                <a:srgbClr val="FFFFFF"/>
              </a:solidFill>
            </a:endParaRPr>
          </a:p>
          <a:p>
            <a:pPr>
              <a:lnSpc>
                <a:spcPct val="90000"/>
              </a:lnSpc>
            </a:pPr>
            <a:r>
              <a:rPr lang="en-US" sz="1500">
                <a:solidFill>
                  <a:srgbClr val="FFFFFF"/>
                </a:solidFill>
                <a:ea typeface="+mn-lt"/>
                <a:cs typeface="+mn-lt"/>
              </a:rPr>
              <a:t>User-Friendly Experience:</a:t>
            </a:r>
            <a:endParaRPr lang="en-US" sz="1500">
              <a:solidFill>
                <a:srgbClr val="FFFFFF"/>
              </a:solidFill>
            </a:endParaRPr>
          </a:p>
          <a:p>
            <a:pPr lvl="1">
              <a:lnSpc>
                <a:spcPct val="90000"/>
              </a:lnSpc>
            </a:pPr>
            <a:r>
              <a:rPr lang="en-US" sz="1500">
                <a:solidFill>
                  <a:srgbClr val="FFFFFF"/>
                </a:solidFill>
                <a:ea typeface="+mn-lt"/>
                <a:cs typeface="+mn-lt"/>
              </a:rPr>
              <a:t>Highlight the simplicity of integrating and using our GAN model.</a:t>
            </a:r>
            <a:endParaRPr lang="en-US" sz="1500">
              <a:solidFill>
                <a:srgbClr val="FFFFFF"/>
              </a:solidFill>
            </a:endParaRPr>
          </a:p>
          <a:p>
            <a:pPr lvl="1">
              <a:lnSpc>
                <a:spcPct val="90000"/>
              </a:lnSpc>
            </a:pPr>
            <a:r>
              <a:rPr lang="en-US" sz="1500">
                <a:solidFill>
                  <a:srgbClr val="FFFFFF"/>
                </a:solidFill>
                <a:ea typeface="+mn-lt"/>
                <a:cs typeface="+mn-lt"/>
              </a:rPr>
              <a:t>Emphasize user-friendliness for seamless adoption.</a:t>
            </a:r>
            <a:endParaRPr lang="en-US" sz="1500">
              <a:solidFill>
                <a:srgbClr val="FFFFFF"/>
              </a:solidFill>
            </a:endParaRPr>
          </a:p>
          <a:p>
            <a:pPr>
              <a:lnSpc>
                <a:spcPct val="90000"/>
              </a:lnSpc>
            </a:pPr>
            <a:r>
              <a:rPr lang="en-US" sz="1500">
                <a:solidFill>
                  <a:srgbClr val="FFFFFF"/>
                </a:solidFill>
                <a:ea typeface="+mn-lt"/>
                <a:cs typeface="+mn-lt"/>
              </a:rPr>
              <a:t>Industry Impact:</a:t>
            </a:r>
            <a:endParaRPr lang="en-US" sz="1500">
              <a:solidFill>
                <a:srgbClr val="FFFFFF"/>
              </a:solidFill>
            </a:endParaRPr>
          </a:p>
          <a:p>
            <a:pPr lvl="1">
              <a:lnSpc>
                <a:spcPct val="90000"/>
              </a:lnSpc>
            </a:pPr>
            <a:r>
              <a:rPr lang="en-US" sz="1500">
                <a:solidFill>
                  <a:srgbClr val="FFFFFF"/>
                </a:solidFill>
                <a:ea typeface="+mn-lt"/>
                <a:cs typeface="+mn-lt"/>
              </a:rPr>
              <a:t>Illustrate how our solution is reshaping industries with its transformative capabilities.</a:t>
            </a:r>
            <a:endParaRPr lang="en-US" sz="1500">
              <a:solidFill>
                <a:srgbClr val="FFFFFF"/>
              </a:solidFill>
            </a:endParaRPr>
          </a:p>
          <a:p>
            <a:pPr lvl="1">
              <a:lnSpc>
                <a:spcPct val="90000"/>
              </a:lnSpc>
            </a:pPr>
            <a:r>
              <a:rPr lang="en-US" sz="1500">
                <a:solidFill>
                  <a:srgbClr val="FFFFFF"/>
                </a:solidFill>
                <a:ea typeface="+mn-lt"/>
                <a:cs typeface="+mn-lt"/>
              </a:rPr>
              <a:t>Convey the competitive advantage gained by leveraging GAN-powered image generation.</a:t>
            </a:r>
            <a:endParaRPr lang="en-US" sz="1500">
              <a:solidFill>
                <a:srgbClr val="FFFFFF"/>
              </a:solidFill>
            </a:endParaRPr>
          </a:p>
          <a:p>
            <a:pPr marL="0" indent="0">
              <a:lnSpc>
                <a:spcPct val="90000"/>
              </a:lnSpc>
              <a:buNone/>
            </a:pPr>
            <a:endParaRPr lang="en-US" sz="1500">
              <a:solidFill>
                <a:srgbClr val="FFFFFF"/>
              </a:solidFill>
            </a:endParaRPr>
          </a:p>
          <a:p>
            <a:pPr>
              <a:lnSpc>
                <a:spcPct val="90000"/>
              </a:lnSpc>
            </a:pPr>
            <a:endParaRPr lang="en-US" sz="1500">
              <a:solidFill>
                <a:srgbClr val="FFFFFF"/>
              </a:solidFill>
            </a:endParaRPr>
          </a:p>
        </p:txBody>
      </p:sp>
    </p:spTree>
    <p:extLst>
      <p:ext uri="{BB962C8B-B14F-4D97-AF65-F5344CB8AC3E}">
        <p14:creationId xmlns:p14="http://schemas.microsoft.com/office/powerpoint/2010/main" val="29085701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View</vt:lpstr>
      <vt:lpstr>Gnana Charishma J</vt:lpstr>
      <vt:lpstr>PROJECT TITLE</vt:lpstr>
      <vt:lpstr>AGENDA</vt:lpstr>
      <vt:lpstr>PROBLEM STATEMENT</vt:lpstr>
      <vt:lpstr>PROJECT OVERVIEW</vt:lpstr>
      <vt:lpstr>PowerPoint Presentation</vt:lpstr>
      <vt:lpstr>WHO ARE THE END USERS?</vt:lpstr>
      <vt:lpstr>YOUR SOLUTION AND ITS VALUE PROPOSITION</vt:lpstr>
      <vt:lpstr>THE WOW IN YOUR SOLUTION</vt:lpstr>
      <vt:lpstr>MODELLING  </vt:lpstr>
      <vt:lpstr>PowerPoint Presentation</vt:lpstr>
      <vt:lpstr>RESULTS</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489</cp:revision>
  <dcterms:created xsi:type="dcterms:W3CDTF">2024-04-02T10:09:51Z</dcterms:created>
  <dcterms:modified xsi:type="dcterms:W3CDTF">2024-04-03T09:04:27Z</dcterms:modified>
</cp:coreProperties>
</file>